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6" r:id="rId6"/>
    <p:sldId id="260" r:id="rId7"/>
    <p:sldId id="261" r:id="rId8"/>
    <p:sldId id="262" r:id="rId9"/>
    <p:sldId id="263" r:id="rId10"/>
    <p:sldId id="265" r:id="rId11"/>
  </p:sldIdLst>
  <p:sldSz cx="18288000" cy="10287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5444" autoAdjust="0"/>
    <p:restoredTop sz="94622" autoAdjust="0"/>
  </p:normalViewPr>
  <p:slideViewPr>
    <p:cSldViewPr>
      <p:cViewPr varScale="1">
        <p:scale>
          <a:sx n="52" d="100"/>
          <a:sy n="52" d="100"/>
        </p:scale>
        <p:origin x="398"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7/9/2024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7/9/2024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7/9/2024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7/9/2024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7/9/2024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sv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6.jpeg"/><Relationship Id="rId4" Type="http://schemas.openxmlformats.org/officeDocument/2006/relationships/image" Target="../media/image3.sv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3.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sp>
        <p:nvSpPr>
          <p:cNvPr id="3" name="Freeform 3"/>
          <p:cNvSpPr/>
          <p:nvPr/>
        </p:nvSpPr>
        <p:spPr>
          <a:xfrm>
            <a:off x="4004186" y="-2600674"/>
            <a:ext cx="14777046" cy="15720261"/>
          </a:xfrm>
          <a:custGeom>
            <a:avLst/>
            <a:gdLst/>
            <a:ahLst/>
            <a:cxnLst/>
            <a:rect l="l" t="t" r="r" b="b"/>
            <a:pathLst>
              <a:path w="14777046" h="15720261">
                <a:moveTo>
                  <a:pt x="0" y="0"/>
                </a:moveTo>
                <a:lnTo>
                  <a:pt x="14777045" y="0"/>
                </a:lnTo>
                <a:lnTo>
                  <a:pt x="14777045" y="15720261"/>
                </a:lnTo>
                <a:lnTo>
                  <a:pt x="0" y="15720261"/>
                </a:lnTo>
                <a:lnTo>
                  <a:pt x="0" y="0"/>
                </a:lnTo>
                <a:close/>
              </a:path>
            </a:pathLst>
          </a:custGeom>
          <a:blipFill>
            <a:blip r:embed="rId3">
              <a:alphaModFix amt="25000"/>
              <a:extLst>
                <a:ext uri="{96DAC541-7B7A-43D3-8B79-37D633B846F1}">
                  <asvg:svgBlip xmlns:asvg="http://schemas.microsoft.com/office/drawing/2016/SVG/main" r:embed="rId4"/>
                </a:ext>
              </a:extLst>
            </a:blip>
            <a:stretch>
              <a:fillRect/>
            </a:stretch>
          </a:blipFill>
        </p:spPr>
      </p:sp>
      <p:sp>
        <p:nvSpPr>
          <p:cNvPr id="4" name="Freeform 4"/>
          <p:cNvSpPr/>
          <p:nvPr/>
        </p:nvSpPr>
        <p:spPr>
          <a:xfrm>
            <a:off x="10461512" y="2350756"/>
            <a:ext cx="7835983" cy="8336152"/>
          </a:xfrm>
          <a:custGeom>
            <a:avLst/>
            <a:gdLst/>
            <a:ahLst/>
            <a:cxnLst/>
            <a:rect l="l" t="t" r="r" b="b"/>
            <a:pathLst>
              <a:path w="7835983" h="8336152">
                <a:moveTo>
                  <a:pt x="0" y="0"/>
                </a:moveTo>
                <a:lnTo>
                  <a:pt x="7835983" y="0"/>
                </a:lnTo>
                <a:lnTo>
                  <a:pt x="7835983" y="8336152"/>
                </a:lnTo>
                <a:lnTo>
                  <a:pt x="0" y="833615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5" name="Group 5"/>
          <p:cNvGrpSpPr/>
          <p:nvPr/>
        </p:nvGrpSpPr>
        <p:grpSpPr>
          <a:xfrm>
            <a:off x="1028700" y="8788554"/>
            <a:ext cx="469746" cy="469746"/>
            <a:chOff x="0" y="0"/>
            <a:chExt cx="123719" cy="123719"/>
          </a:xfrm>
        </p:grpSpPr>
        <p:sp>
          <p:nvSpPr>
            <p:cNvPr id="6" name="Freeform 6"/>
            <p:cNvSpPr/>
            <p:nvPr/>
          </p:nvSpPr>
          <p:spPr>
            <a:xfrm>
              <a:off x="0" y="0"/>
              <a:ext cx="123719" cy="123719"/>
            </a:xfrm>
            <a:custGeom>
              <a:avLst/>
              <a:gdLst/>
              <a:ahLst/>
              <a:cxnLst/>
              <a:rect l="l" t="t" r="r" b="b"/>
              <a:pathLst>
                <a:path w="123719" h="123719">
                  <a:moveTo>
                    <a:pt x="0" y="0"/>
                  </a:moveTo>
                  <a:lnTo>
                    <a:pt x="123719" y="0"/>
                  </a:lnTo>
                  <a:lnTo>
                    <a:pt x="123719" y="123719"/>
                  </a:lnTo>
                  <a:lnTo>
                    <a:pt x="0" y="123719"/>
                  </a:lnTo>
                  <a:close/>
                </a:path>
              </a:pathLst>
            </a:custGeom>
            <a:solidFill>
              <a:srgbClr val="000000"/>
            </a:solidFill>
          </p:spPr>
        </p:sp>
        <p:sp>
          <p:nvSpPr>
            <p:cNvPr id="7" name="TextBox 7"/>
            <p:cNvSpPr txBox="1"/>
            <p:nvPr/>
          </p:nvSpPr>
          <p:spPr>
            <a:xfrm>
              <a:off x="0" y="-38100"/>
              <a:ext cx="123719" cy="161819"/>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1771982" y="8788554"/>
            <a:ext cx="469746" cy="469746"/>
            <a:chOff x="0" y="0"/>
            <a:chExt cx="123719" cy="123719"/>
          </a:xfrm>
        </p:grpSpPr>
        <p:sp>
          <p:nvSpPr>
            <p:cNvPr id="9" name="Freeform 9"/>
            <p:cNvSpPr/>
            <p:nvPr/>
          </p:nvSpPr>
          <p:spPr>
            <a:xfrm>
              <a:off x="0" y="0"/>
              <a:ext cx="123719" cy="123719"/>
            </a:xfrm>
            <a:custGeom>
              <a:avLst/>
              <a:gdLst/>
              <a:ahLst/>
              <a:cxnLst/>
              <a:rect l="l" t="t" r="r" b="b"/>
              <a:pathLst>
                <a:path w="123719" h="123719">
                  <a:moveTo>
                    <a:pt x="0" y="0"/>
                  </a:moveTo>
                  <a:lnTo>
                    <a:pt x="123719" y="0"/>
                  </a:lnTo>
                  <a:lnTo>
                    <a:pt x="123719" y="123719"/>
                  </a:lnTo>
                  <a:lnTo>
                    <a:pt x="0" y="123719"/>
                  </a:lnTo>
                  <a:close/>
                </a:path>
              </a:pathLst>
            </a:custGeom>
            <a:solidFill>
              <a:srgbClr val="737373"/>
            </a:solidFill>
          </p:spPr>
        </p:sp>
        <p:sp>
          <p:nvSpPr>
            <p:cNvPr id="10" name="TextBox 10"/>
            <p:cNvSpPr txBox="1"/>
            <p:nvPr/>
          </p:nvSpPr>
          <p:spPr>
            <a:xfrm>
              <a:off x="0" y="-38100"/>
              <a:ext cx="123719" cy="161819"/>
            </a:xfrm>
            <a:prstGeom prst="rect">
              <a:avLst/>
            </a:prstGeom>
          </p:spPr>
          <p:txBody>
            <a:bodyPr lIns="50800" tIns="50800" rIns="50800" bIns="50800" rtlCol="0" anchor="ctr"/>
            <a:lstStyle/>
            <a:p>
              <a:pPr algn="ctr">
                <a:lnSpc>
                  <a:spcPts val="2659"/>
                </a:lnSpc>
                <a:spcBef>
                  <a:spcPct val="0"/>
                </a:spcBef>
              </a:pPr>
              <a:endParaRPr/>
            </a:p>
          </p:txBody>
        </p:sp>
      </p:grpSp>
      <p:grpSp>
        <p:nvGrpSpPr>
          <p:cNvPr id="11" name="Group 11"/>
          <p:cNvGrpSpPr/>
          <p:nvPr/>
        </p:nvGrpSpPr>
        <p:grpSpPr>
          <a:xfrm>
            <a:off x="2515265" y="8788554"/>
            <a:ext cx="469746" cy="469746"/>
            <a:chOff x="0" y="0"/>
            <a:chExt cx="123719" cy="123719"/>
          </a:xfrm>
        </p:grpSpPr>
        <p:sp>
          <p:nvSpPr>
            <p:cNvPr id="12" name="Freeform 12"/>
            <p:cNvSpPr/>
            <p:nvPr/>
          </p:nvSpPr>
          <p:spPr>
            <a:xfrm>
              <a:off x="0" y="0"/>
              <a:ext cx="123719" cy="123719"/>
            </a:xfrm>
            <a:custGeom>
              <a:avLst/>
              <a:gdLst/>
              <a:ahLst/>
              <a:cxnLst/>
              <a:rect l="l" t="t" r="r" b="b"/>
              <a:pathLst>
                <a:path w="123719" h="123719">
                  <a:moveTo>
                    <a:pt x="0" y="0"/>
                  </a:moveTo>
                  <a:lnTo>
                    <a:pt x="123719" y="0"/>
                  </a:lnTo>
                  <a:lnTo>
                    <a:pt x="123719" y="123719"/>
                  </a:lnTo>
                  <a:lnTo>
                    <a:pt x="0" y="123719"/>
                  </a:lnTo>
                  <a:close/>
                </a:path>
              </a:pathLst>
            </a:custGeom>
            <a:solidFill>
              <a:srgbClr val="A6A6A6"/>
            </a:solidFill>
          </p:spPr>
        </p:sp>
        <p:sp>
          <p:nvSpPr>
            <p:cNvPr id="13" name="TextBox 13"/>
            <p:cNvSpPr txBox="1"/>
            <p:nvPr/>
          </p:nvSpPr>
          <p:spPr>
            <a:xfrm>
              <a:off x="0" y="-38100"/>
              <a:ext cx="123719" cy="161819"/>
            </a:xfrm>
            <a:prstGeom prst="rect">
              <a:avLst/>
            </a:prstGeom>
          </p:spPr>
          <p:txBody>
            <a:bodyPr lIns="50800" tIns="50800" rIns="50800" bIns="50800" rtlCol="0" anchor="ctr"/>
            <a:lstStyle/>
            <a:p>
              <a:pPr algn="ctr">
                <a:lnSpc>
                  <a:spcPts val="2659"/>
                </a:lnSpc>
                <a:spcBef>
                  <a:spcPct val="0"/>
                </a:spcBef>
              </a:pPr>
              <a:endParaRPr/>
            </a:p>
          </p:txBody>
        </p:sp>
      </p:grpSp>
      <p:sp>
        <p:nvSpPr>
          <p:cNvPr id="14" name="TextBox 14"/>
          <p:cNvSpPr txBox="1"/>
          <p:nvPr/>
        </p:nvSpPr>
        <p:spPr>
          <a:xfrm>
            <a:off x="640511" y="1481497"/>
            <a:ext cx="11046090" cy="2802177"/>
          </a:xfrm>
          <a:prstGeom prst="rect">
            <a:avLst/>
          </a:prstGeom>
        </p:spPr>
        <p:txBody>
          <a:bodyPr lIns="0" tIns="0" rIns="0" bIns="0" rtlCol="0" anchor="t">
            <a:spAutoFit/>
          </a:bodyPr>
          <a:lstStyle/>
          <a:p>
            <a:pPr algn="l">
              <a:lnSpc>
                <a:spcPts val="11355"/>
              </a:lnSpc>
              <a:spcBef>
                <a:spcPct val="0"/>
              </a:spcBef>
            </a:pPr>
            <a:r>
              <a:rPr lang="en-US" sz="8111" dirty="0">
                <a:solidFill>
                  <a:srgbClr val="000000"/>
                </a:solidFill>
                <a:latin typeface="Times New Roman" panose="02020603050405020304" pitchFamily="18" charset="0"/>
                <a:ea typeface="Accordion Black"/>
                <a:cs typeface="Times New Roman" panose="02020603050405020304" pitchFamily="18" charset="0"/>
                <a:sym typeface="Accordion Black"/>
              </a:rPr>
              <a:t>GPS TOLL SYSTEM </a:t>
            </a:r>
            <a:r>
              <a:rPr lang="en-US" sz="8000" dirty="0">
                <a:solidFill>
                  <a:srgbClr val="000000"/>
                </a:solidFill>
                <a:latin typeface="Times New Roman" panose="02020603050405020304" pitchFamily="18" charset="0"/>
                <a:ea typeface="Accordion Black"/>
                <a:cs typeface="Times New Roman" panose="02020603050405020304" pitchFamily="18" charset="0"/>
                <a:sym typeface="Accordion Black"/>
              </a:rPr>
              <a:t>SIMULATION</a:t>
            </a:r>
          </a:p>
        </p:txBody>
      </p:sp>
      <p:sp>
        <p:nvSpPr>
          <p:cNvPr id="15" name="TextBox 15"/>
          <p:cNvSpPr txBox="1"/>
          <p:nvPr/>
        </p:nvSpPr>
        <p:spPr>
          <a:xfrm>
            <a:off x="640511" y="5202307"/>
            <a:ext cx="11323596" cy="1571328"/>
          </a:xfrm>
          <a:prstGeom prst="rect">
            <a:avLst/>
          </a:prstGeom>
        </p:spPr>
        <p:txBody>
          <a:bodyPr lIns="0" tIns="0" rIns="0" bIns="0" rtlCol="0" anchor="t">
            <a:spAutoFit/>
          </a:bodyPr>
          <a:lstStyle/>
          <a:p>
            <a:pPr algn="l">
              <a:lnSpc>
                <a:spcPts val="4200"/>
              </a:lnSpc>
            </a:pPr>
            <a:r>
              <a:rPr lang="en-US" sz="3000" spc="600" dirty="0">
                <a:solidFill>
                  <a:srgbClr val="000000"/>
                </a:solidFill>
                <a:latin typeface="Times New Roman" panose="02020603050405020304" pitchFamily="18" charset="0"/>
                <a:ea typeface="Helvetica World Bold"/>
                <a:cs typeface="Times New Roman" panose="02020603050405020304" pitchFamily="18" charset="0"/>
                <a:sym typeface="Helvetica World Bold"/>
              </a:rPr>
              <a:t>Developing a GPS-based toll system</a:t>
            </a:r>
          </a:p>
          <a:p>
            <a:pPr algn="l">
              <a:lnSpc>
                <a:spcPts val="4200"/>
              </a:lnSpc>
            </a:pPr>
            <a:r>
              <a:rPr lang="en-US" sz="3000" spc="600" dirty="0">
                <a:solidFill>
                  <a:srgbClr val="000000"/>
                </a:solidFill>
                <a:latin typeface="Times New Roman" panose="02020603050405020304" pitchFamily="18" charset="0"/>
                <a:ea typeface="Helvetica World Bold"/>
                <a:cs typeface="Times New Roman" panose="02020603050405020304" pitchFamily="18" charset="0"/>
                <a:sym typeface="Helvetica World Bold"/>
              </a:rPr>
              <a:t> simulation using Python</a:t>
            </a:r>
          </a:p>
          <a:p>
            <a:pPr algn="l">
              <a:lnSpc>
                <a:spcPts val="4200"/>
              </a:lnSpc>
              <a:spcBef>
                <a:spcPct val="0"/>
              </a:spcBef>
            </a:pPr>
            <a:endParaRPr lang="en-US" sz="3000" spc="600" dirty="0">
              <a:solidFill>
                <a:srgbClr val="000000"/>
              </a:solidFill>
              <a:latin typeface="Times New Roman" panose="02020603050405020304" pitchFamily="18" charset="0"/>
              <a:ea typeface="Helvetica World Bold"/>
              <a:cs typeface="Times New Roman" panose="02020603050405020304" pitchFamily="18" charset="0"/>
              <a:sym typeface="Helvetica World Bo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1000"/>
                                        <p:tgtEl>
                                          <p:spTgt spid="5"/>
                                        </p:tgtEl>
                                      </p:cBhvr>
                                    </p:animEffect>
                                    <p:anim calcmode="lin" valueType="num">
                                      <p:cBhvr>
                                        <p:cTn id="18" dur="1000" fill="hold"/>
                                        <p:tgtEl>
                                          <p:spTgt spid="5"/>
                                        </p:tgtEl>
                                        <p:attrNameLst>
                                          <p:attrName>ppt_x</p:attrName>
                                        </p:attrNameLst>
                                      </p:cBhvr>
                                      <p:tavLst>
                                        <p:tav tm="0">
                                          <p:val>
                                            <p:strVal val="#ppt_x"/>
                                          </p:val>
                                        </p:tav>
                                        <p:tav tm="100000">
                                          <p:val>
                                            <p:strVal val="#ppt_x"/>
                                          </p:val>
                                        </p:tav>
                                      </p:tavLst>
                                    </p:anim>
                                    <p:anim calcmode="lin" valueType="num">
                                      <p:cBhvr>
                                        <p:cTn id="19" dur="1000" fill="hold"/>
                                        <p:tgtEl>
                                          <p:spTgt spid="5"/>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1000"/>
                                        <p:tgtEl>
                                          <p:spTgt spid="8"/>
                                        </p:tgtEl>
                                      </p:cBhvr>
                                    </p:animEffect>
                                    <p:anim calcmode="lin" valueType="num">
                                      <p:cBhvr>
                                        <p:cTn id="23" dur="1000" fill="hold"/>
                                        <p:tgtEl>
                                          <p:spTgt spid="8"/>
                                        </p:tgtEl>
                                        <p:attrNameLst>
                                          <p:attrName>ppt_x</p:attrName>
                                        </p:attrNameLst>
                                      </p:cBhvr>
                                      <p:tavLst>
                                        <p:tav tm="0">
                                          <p:val>
                                            <p:strVal val="#ppt_x"/>
                                          </p:val>
                                        </p:tav>
                                        <p:tav tm="100000">
                                          <p:val>
                                            <p:strVal val="#ppt_x"/>
                                          </p:val>
                                        </p:tav>
                                      </p:tavLst>
                                    </p:anim>
                                    <p:anim calcmode="lin" valueType="num">
                                      <p:cBhvr>
                                        <p:cTn id="24" dur="1000" fill="hold"/>
                                        <p:tgtEl>
                                          <p:spTgt spid="8"/>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1000"/>
                                        <p:tgtEl>
                                          <p:spTgt spid="11"/>
                                        </p:tgtEl>
                                      </p:cBhvr>
                                    </p:animEffect>
                                    <p:anim calcmode="lin" valueType="num">
                                      <p:cBhvr>
                                        <p:cTn id="28" dur="1000" fill="hold"/>
                                        <p:tgtEl>
                                          <p:spTgt spid="11"/>
                                        </p:tgtEl>
                                        <p:attrNameLst>
                                          <p:attrName>ppt_x</p:attrName>
                                        </p:attrNameLst>
                                      </p:cBhvr>
                                      <p:tavLst>
                                        <p:tav tm="0">
                                          <p:val>
                                            <p:strVal val="#ppt_x"/>
                                          </p:val>
                                        </p:tav>
                                        <p:tav tm="100000">
                                          <p:val>
                                            <p:strVal val="#ppt_x"/>
                                          </p:val>
                                        </p:tav>
                                      </p:tavLst>
                                    </p:anim>
                                    <p:anim calcmode="lin" valueType="num">
                                      <p:cBhvr>
                                        <p:cTn id="29" dur="1000" fill="hold"/>
                                        <p:tgtEl>
                                          <p:spTgt spid="11"/>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1000"/>
                                        <p:tgtEl>
                                          <p:spTgt spid="14"/>
                                        </p:tgtEl>
                                      </p:cBhvr>
                                    </p:animEffect>
                                    <p:anim calcmode="lin" valueType="num">
                                      <p:cBhvr>
                                        <p:cTn id="33" dur="1000" fill="hold"/>
                                        <p:tgtEl>
                                          <p:spTgt spid="14"/>
                                        </p:tgtEl>
                                        <p:attrNameLst>
                                          <p:attrName>ppt_x</p:attrName>
                                        </p:attrNameLst>
                                      </p:cBhvr>
                                      <p:tavLst>
                                        <p:tav tm="0">
                                          <p:val>
                                            <p:strVal val="#ppt_x"/>
                                          </p:val>
                                        </p:tav>
                                        <p:tav tm="100000">
                                          <p:val>
                                            <p:strVal val="#ppt_x"/>
                                          </p:val>
                                        </p:tav>
                                      </p:tavLst>
                                    </p:anim>
                                    <p:anim calcmode="lin" valueType="num">
                                      <p:cBhvr>
                                        <p:cTn id="34" dur="1000" fill="hold"/>
                                        <p:tgtEl>
                                          <p:spTgt spid="14"/>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1000"/>
                                        <p:tgtEl>
                                          <p:spTgt spid="15"/>
                                        </p:tgtEl>
                                      </p:cBhvr>
                                    </p:animEffect>
                                    <p:anim calcmode="lin" valueType="num">
                                      <p:cBhvr>
                                        <p:cTn id="38" dur="1000" fill="hold"/>
                                        <p:tgtEl>
                                          <p:spTgt spid="15"/>
                                        </p:tgtEl>
                                        <p:attrNameLst>
                                          <p:attrName>ppt_x</p:attrName>
                                        </p:attrNameLst>
                                      </p:cBhvr>
                                      <p:tavLst>
                                        <p:tav tm="0">
                                          <p:val>
                                            <p:strVal val="#ppt_x"/>
                                          </p:val>
                                        </p:tav>
                                        <p:tav tm="100000">
                                          <p:val>
                                            <p:strVal val="#ppt_x"/>
                                          </p:val>
                                        </p:tav>
                                      </p:tavLst>
                                    </p:anim>
                                    <p:anim calcmode="lin" valueType="num">
                                      <p:cBhvr>
                                        <p:cTn id="39"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sp>
        <p:nvSpPr>
          <p:cNvPr id="3" name="Freeform 3"/>
          <p:cNvSpPr/>
          <p:nvPr/>
        </p:nvSpPr>
        <p:spPr>
          <a:xfrm>
            <a:off x="3695216" y="-2929365"/>
            <a:ext cx="15394984" cy="16377643"/>
          </a:xfrm>
          <a:custGeom>
            <a:avLst/>
            <a:gdLst/>
            <a:ahLst/>
            <a:cxnLst/>
            <a:rect l="l" t="t" r="r" b="b"/>
            <a:pathLst>
              <a:path w="15394984" h="16377643">
                <a:moveTo>
                  <a:pt x="0" y="0"/>
                </a:moveTo>
                <a:lnTo>
                  <a:pt x="15394985" y="0"/>
                </a:lnTo>
                <a:lnTo>
                  <a:pt x="15394985" y="16377643"/>
                </a:lnTo>
                <a:lnTo>
                  <a:pt x="0" y="16377643"/>
                </a:lnTo>
                <a:lnTo>
                  <a:pt x="0" y="0"/>
                </a:lnTo>
                <a:close/>
              </a:path>
            </a:pathLst>
          </a:custGeom>
          <a:blipFill>
            <a:blip r:embed="rId3">
              <a:alphaModFix amt="25000"/>
              <a:extLst>
                <a:ext uri="{96DAC541-7B7A-43D3-8B79-37D633B846F1}">
                  <asvg:svgBlip xmlns:asvg="http://schemas.microsoft.com/office/drawing/2016/SVG/main" r:embed="rId4"/>
                </a:ext>
              </a:extLst>
            </a:blip>
            <a:stretch>
              <a:fillRect/>
            </a:stretch>
          </a:blipFill>
        </p:spPr>
      </p:sp>
      <p:sp>
        <p:nvSpPr>
          <p:cNvPr id="4" name="Freeform 4"/>
          <p:cNvSpPr/>
          <p:nvPr/>
        </p:nvSpPr>
        <p:spPr>
          <a:xfrm>
            <a:off x="10734260" y="2307624"/>
            <a:ext cx="7835983" cy="8336152"/>
          </a:xfrm>
          <a:custGeom>
            <a:avLst/>
            <a:gdLst/>
            <a:ahLst/>
            <a:cxnLst/>
            <a:rect l="l" t="t" r="r" b="b"/>
            <a:pathLst>
              <a:path w="7835983" h="8336152">
                <a:moveTo>
                  <a:pt x="0" y="0"/>
                </a:moveTo>
                <a:lnTo>
                  <a:pt x="7835983" y="0"/>
                </a:lnTo>
                <a:lnTo>
                  <a:pt x="7835983" y="8336152"/>
                </a:lnTo>
                <a:lnTo>
                  <a:pt x="0" y="833615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5" name="Group 5"/>
          <p:cNvGrpSpPr/>
          <p:nvPr/>
        </p:nvGrpSpPr>
        <p:grpSpPr>
          <a:xfrm>
            <a:off x="1028700" y="8788554"/>
            <a:ext cx="469746" cy="469746"/>
            <a:chOff x="0" y="0"/>
            <a:chExt cx="123719" cy="123719"/>
          </a:xfrm>
        </p:grpSpPr>
        <p:sp>
          <p:nvSpPr>
            <p:cNvPr id="6" name="Freeform 6"/>
            <p:cNvSpPr/>
            <p:nvPr/>
          </p:nvSpPr>
          <p:spPr>
            <a:xfrm>
              <a:off x="0" y="0"/>
              <a:ext cx="123719" cy="123719"/>
            </a:xfrm>
            <a:custGeom>
              <a:avLst/>
              <a:gdLst/>
              <a:ahLst/>
              <a:cxnLst/>
              <a:rect l="l" t="t" r="r" b="b"/>
              <a:pathLst>
                <a:path w="123719" h="123719">
                  <a:moveTo>
                    <a:pt x="0" y="0"/>
                  </a:moveTo>
                  <a:lnTo>
                    <a:pt x="123719" y="0"/>
                  </a:lnTo>
                  <a:lnTo>
                    <a:pt x="123719" y="123719"/>
                  </a:lnTo>
                  <a:lnTo>
                    <a:pt x="0" y="123719"/>
                  </a:lnTo>
                  <a:close/>
                </a:path>
              </a:pathLst>
            </a:custGeom>
            <a:solidFill>
              <a:srgbClr val="000000"/>
            </a:solidFill>
          </p:spPr>
        </p:sp>
        <p:sp>
          <p:nvSpPr>
            <p:cNvPr id="7" name="TextBox 7"/>
            <p:cNvSpPr txBox="1"/>
            <p:nvPr/>
          </p:nvSpPr>
          <p:spPr>
            <a:xfrm>
              <a:off x="0" y="-38100"/>
              <a:ext cx="123719" cy="161819"/>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1771982" y="8788554"/>
            <a:ext cx="469746" cy="469746"/>
            <a:chOff x="0" y="0"/>
            <a:chExt cx="123719" cy="123719"/>
          </a:xfrm>
        </p:grpSpPr>
        <p:sp>
          <p:nvSpPr>
            <p:cNvPr id="9" name="Freeform 9"/>
            <p:cNvSpPr/>
            <p:nvPr/>
          </p:nvSpPr>
          <p:spPr>
            <a:xfrm>
              <a:off x="0" y="0"/>
              <a:ext cx="123719" cy="123719"/>
            </a:xfrm>
            <a:custGeom>
              <a:avLst/>
              <a:gdLst/>
              <a:ahLst/>
              <a:cxnLst/>
              <a:rect l="l" t="t" r="r" b="b"/>
              <a:pathLst>
                <a:path w="123719" h="123719">
                  <a:moveTo>
                    <a:pt x="0" y="0"/>
                  </a:moveTo>
                  <a:lnTo>
                    <a:pt x="123719" y="0"/>
                  </a:lnTo>
                  <a:lnTo>
                    <a:pt x="123719" y="123719"/>
                  </a:lnTo>
                  <a:lnTo>
                    <a:pt x="0" y="123719"/>
                  </a:lnTo>
                  <a:close/>
                </a:path>
              </a:pathLst>
            </a:custGeom>
            <a:solidFill>
              <a:srgbClr val="737373"/>
            </a:solidFill>
          </p:spPr>
        </p:sp>
        <p:sp>
          <p:nvSpPr>
            <p:cNvPr id="10" name="TextBox 10"/>
            <p:cNvSpPr txBox="1"/>
            <p:nvPr/>
          </p:nvSpPr>
          <p:spPr>
            <a:xfrm>
              <a:off x="0" y="-38100"/>
              <a:ext cx="123719" cy="161819"/>
            </a:xfrm>
            <a:prstGeom prst="rect">
              <a:avLst/>
            </a:prstGeom>
          </p:spPr>
          <p:txBody>
            <a:bodyPr lIns="50800" tIns="50800" rIns="50800" bIns="50800" rtlCol="0" anchor="ctr"/>
            <a:lstStyle/>
            <a:p>
              <a:pPr algn="ctr">
                <a:lnSpc>
                  <a:spcPts val="2659"/>
                </a:lnSpc>
                <a:spcBef>
                  <a:spcPct val="0"/>
                </a:spcBef>
              </a:pPr>
              <a:endParaRPr/>
            </a:p>
          </p:txBody>
        </p:sp>
      </p:grpSp>
      <p:grpSp>
        <p:nvGrpSpPr>
          <p:cNvPr id="11" name="Group 11"/>
          <p:cNvGrpSpPr/>
          <p:nvPr/>
        </p:nvGrpSpPr>
        <p:grpSpPr>
          <a:xfrm>
            <a:off x="2515265" y="8788554"/>
            <a:ext cx="469746" cy="469746"/>
            <a:chOff x="0" y="0"/>
            <a:chExt cx="123719" cy="123719"/>
          </a:xfrm>
        </p:grpSpPr>
        <p:sp>
          <p:nvSpPr>
            <p:cNvPr id="12" name="Freeform 12"/>
            <p:cNvSpPr/>
            <p:nvPr/>
          </p:nvSpPr>
          <p:spPr>
            <a:xfrm>
              <a:off x="0" y="0"/>
              <a:ext cx="123719" cy="123719"/>
            </a:xfrm>
            <a:custGeom>
              <a:avLst/>
              <a:gdLst/>
              <a:ahLst/>
              <a:cxnLst/>
              <a:rect l="l" t="t" r="r" b="b"/>
              <a:pathLst>
                <a:path w="123719" h="123719">
                  <a:moveTo>
                    <a:pt x="0" y="0"/>
                  </a:moveTo>
                  <a:lnTo>
                    <a:pt x="123719" y="0"/>
                  </a:lnTo>
                  <a:lnTo>
                    <a:pt x="123719" y="123719"/>
                  </a:lnTo>
                  <a:lnTo>
                    <a:pt x="0" y="123719"/>
                  </a:lnTo>
                  <a:close/>
                </a:path>
              </a:pathLst>
            </a:custGeom>
            <a:solidFill>
              <a:srgbClr val="A6A6A6"/>
            </a:solidFill>
          </p:spPr>
        </p:sp>
        <p:sp>
          <p:nvSpPr>
            <p:cNvPr id="13" name="TextBox 13"/>
            <p:cNvSpPr txBox="1"/>
            <p:nvPr/>
          </p:nvSpPr>
          <p:spPr>
            <a:xfrm>
              <a:off x="0" y="-38100"/>
              <a:ext cx="123719" cy="161819"/>
            </a:xfrm>
            <a:prstGeom prst="rect">
              <a:avLst/>
            </a:prstGeom>
          </p:spPr>
          <p:txBody>
            <a:bodyPr lIns="50800" tIns="50800" rIns="50800" bIns="50800" rtlCol="0" anchor="ctr"/>
            <a:lstStyle/>
            <a:p>
              <a:pPr algn="ctr">
                <a:lnSpc>
                  <a:spcPts val="2659"/>
                </a:lnSpc>
                <a:spcBef>
                  <a:spcPct val="0"/>
                </a:spcBef>
              </a:pPr>
              <a:endParaRPr/>
            </a:p>
          </p:txBody>
        </p:sp>
      </p:grpSp>
      <p:sp>
        <p:nvSpPr>
          <p:cNvPr id="14" name="TextBox 14"/>
          <p:cNvSpPr txBox="1"/>
          <p:nvPr/>
        </p:nvSpPr>
        <p:spPr>
          <a:xfrm>
            <a:off x="1028700" y="1859949"/>
            <a:ext cx="9705560" cy="1894429"/>
          </a:xfrm>
          <a:prstGeom prst="rect">
            <a:avLst/>
          </a:prstGeom>
        </p:spPr>
        <p:txBody>
          <a:bodyPr lIns="0" tIns="0" rIns="0" bIns="0" rtlCol="0" anchor="t">
            <a:spAutoFit/>
          </a:bodyPr>
          <a:lstStyle/>
          <a:p>
            <a:pPr algn="l">
              <a:lnSpc>
                <a:spcPts val="16113"/>
              </a:lnSpc>
              <a:spcBef>
                <a:spcPct val="0"/>
              </a:spcBef>
            </a:pPr>
            <a:r>
              <a:rPr lang="en-US" sz="9500" dirty="0">
                <a:solidFill>
                  <a:srgbClr val="000000"/>
                </a:solidFill>
                <a:latin typeface="Times New Roman" panose="02020603050405020304" pitchFamily="18" charset="0"/>
                <a:ea typeface="Accordion Black"/>
                <a:cs typeface="Times New Roman" panose="02020603050405020304" pitchFamily="18" charset="0"/>
                <a:sym typeface="Accordion Black"/>
              </a:rPr>
              <a:t>THANK YOU</a:t>
            </a:r>
          </a:p>
        </p:txBody>
      </p:sp>
      <p:sp>
        <p:nvSpPr>
          <p:cNvPr id="15" name="AutoShape 15"/>
          <p:cNvSpPr/>
          <p:nvPr/>
        </p:nvSpPr>
        <p:spPr>
          <a:xfrm>
            <a:off x="1268826" y="4305300"/>
            <a:ext cx="4852780" cy="0"/>
          </a:xfrm>
          <a:prstGeom prst="line">
            <a:avLst/>
          </a:prstGeom>
          <a:ln w="76200" cap="rnd">
            <a:solidFill>
              <a:srgbClr val="000000"/>
            </a:solidFill>
            <a:prstDash val="solid"/>
            <a:headEnd type="none" w="sm" len="sm"/>
            <a:tailEnd type="none" w="sm" len="sm"/>
          </a:ln>
        </p:spPr>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1000"/>
                                        <p:tgtEl>
                                          <p:spTgt spid="5"/>
                                        </p:tgtEl>
                                      </p:cBhvr>
                                    </p:animEffect>
                                    <p:anim calcmode="lin" valueType="num">
                                      <p:cBhvr>
                                        <p:cTn id="18" dur="1000" fill="hold"/>
                                        <p:tgtEl>
                                          <p:spTgt spid="5"/>
                                        </p:tgtEl>
                                        <p:attrNameLst>
                                          <p:attrName>ppt_x</p:attrName>
                                        </p:attrNameLst>
                                      </p:cBhvr>
                                      <p:tavLst>
                                        <p:tav tm="0">
                                          <p:val>
                                            <p:strVal val="#ppt_x"/>
                                          </p:val>
                                        </p:tav>
                                        <p:tav tm="100000">
                                          <p:val>
                                            <p:strVal val="#ppt_x"/>
                                          </p:val>
                                        </p:tav>
                                      </p:tavLst>
                                    </p:anim>
                                    <p:anim calcmode="lin" valueType="num">
                                      <p:cBhvr>
                                        <p:cTn id="19" dur="1000" fill="hold"/>
                                        <p:tgtEl>
                                          <p:spTgt spid="5"/>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1000"/>
                                        <p:tgtEl>
                                          <p:spTgt spid="8"/>
                                        </p:tgtEl>
                                      </p:cBhvr>
                                    </p:animEffect>
                                    <p:anim calcmode="lin" valueType="num">
                                      <p:cBhvr>
                                        <p:cTn id="23" dur="1000" fill="hold"/>
                                        <p:tgtEl>
                                          <p:spTgt spid="8"/>
                                        </p:tgtEl>
                                        <p:attrNameLst>
                                          <p:attrName>ppt_x</p:attrName>
                                        </p:attrNameLst>
                                      </p:cBhvr>
                                      <p:tavLst>
                                        <p:tav tm="0">
                                          <p:val>
                                            <p:strVal val="#ppt_x"/>
                                          </p:val>
                                        </p:tav>
                                        <p:tav tm="100000">
                                          <p:val>
                                            <p:strVal val="#ppt_x"/>
                                          </p:val>
                                        </p:tav>
                                      </p:tavLst>
                                    </p:anim>
                                    <p:anim calcmode="lin" valueType="num">
                                      <p:cBhvr>
                                        <p:cTn id="24" dur="1000" fill="hold"/>
                                        <p:tgtEl>
                                          <p:spTgt spid="8"/>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1000"/>
                                        <p:tgtEl>
                                          <p:spTgt spid="11"/>
                                        </p:tgtEl>
                                      </p:cBhvr>
                                    </p:animEffect>
                                    <p:anim calcmode="lin" valueType="num">
                                      <p:cBhvr>
                                        <p:cTn id="28" dur="1000" fill="hold"/>
                                        <p:tgtEl>
                                          <p:spTgt spid="11"/>
                                        </p:tgtEl>
                                        <p:attrNameLst>
                                          <p:attrName>ppt_x</p:attrName>
                                        </p:attrNameLst>
                                      </p:cBhvr>
                                      <p:tavLst>
                                        <p:tav tm="0">
                                          <p:val>
                                            <p:strVal val="#ppt_x"/>
                                          </p:val>
                                        </p:tav>
                                        <p:tav tm="100000">
                                          <p:val>
                                            <p:strVal val="#ppt_x"/>
                                          </p:val>
                                        </p:tav>
                                      </p:tavLst>
                                    </p:anim>
                                    <p:anim calcmode="lin" valueType="num">
                                      <p:cBhvr>
                                        <p:cTn id="29" dur="1000" fill="hold"/>
                                        <p:tgtEl>
                                          <p:spTgt spid="11"/>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1000"/>
                                        <p:tgtEl>
                                          <p:spTgt spid="14"/>
                                        </p:tgtEl>
                                      </p:cBhvr>
                                    </p:animEffect>
                                    <p:anim calcmode="lin" valueType="num">
                                      <p:cBhvr>
                                        <p:cTn id="33" dur="1000" fill="hold"/>
                                        <p:tgtEl>
                                          <p:spTgt spid="14"/>
                                        </p:tgtEl>
                                        <p:attrNameLst>
                                          <p:attrName>ppt_x</p:attrName>
                                        </p:attrNameLst>
                                      </p:cBhvr>
                                      <p:tavLst>
                                        <p:tav tm="0">
                                          <p:val>
                                            <p:strVal val="#ppt_x"/>
                                          </p:val>
                                        </p:tav>
                                        <p:tav tm="100000">
                                          <p:val>
                                            <p:strVal val="#ppt_x"/>
                                          </p:val>
                                        </p:tav>
                                      </p:tavLst>
                                    </p:anim>
                                    <p:anim calcmode="lin" valueType="num">
                                      <p:cBhvr>
                                        <p:cTn id="34" dur="1000" fill="hold"/>
                                        <p:tgtEl>
                                          <p:spTgt spid="14"/>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1000"/>
                                        <p:tgtEl>
                                          <p:spTgt spid="15"/>
                                        </p:tgtEl>
                                      </p:cBhvr>
                                    </p:animEffect>
                                    <p:anim calcmode="lin" valueType="num">
                                      <p:cBhvr>
                                        <p:cTn id="38" dur="1000" fill="hold"/>
                                        <p:tgtEl>
                                          <p:spTgt spid="15"/>
                                        </p:tgtEl>
                                        <p:attrNameLst>
                                          <p:attrName>ppt_x</p:attrName>
                                        </p:attrNameLst>
                                      </p:cBhvr>
                                      <p:tavLst>
                                        <p:tav tm="0">
                                          <p:val>
                                            <p:strVal val="#ppt_x"/>
                                          </p:val>
                                        </p:tav>
                                        <p:tav tm="100000">
                                          <p:val>
                                            <p:strVal val="#ppt_x"/>
                                          </p:val>
                                        </p:tav>
                                      </p:tavLst>
                                    </p:anim>
                                    <p:anim calcmode="lin" valueType="num">
                                      <p:cBhvr>
                                        <p:cTn id="39"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52400" y="1229"/>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sp>
        <p:nvSpPr>
          <p:cNvPr id="3" name="Freeform 3"/>
          <p:cNvSpPr/>
          <p:nvPr/>
        </p:nvSpPr>
        <p:spPr>
          <a:xfrm>
            <a:off x="7541634" y="1162569"/>
            <a:ext cx="11935807" cy="12697667"/>
          </a:xfrm>
          <a:custGeom>
            <a:avLst/>
            <a:gdLst/>
            <a:ahLst/>
            <a:cxnLst/>
            <a:rect l="l" t="t" r="r" b="b"/>
            <a:pathLst>
              <a:path w="11935807" h="12697667">
                <a:moveTo>
                  <a:pt x="0" y="0"/>
                </a:moveTo>
                <a:lnTo>
                  <a:pt x="11935807" y="0"/>
                </a:lnTo>
                <a:lnTo>
                  <a:pt x="11935807" y="12697667"/>
                </a:lnTo>
                <a:lnTo>
                  <a:pt x="0" y="12697667"/>
                </a:lnTo>
                <a:lnTo>
                  <a:pt x="0" y="0"/>
                </a:lnTo>
                <a:close/>
              </a:path>
            </a:pathLst>
          </a:custGeom>
          <a:blipFill>
            <a:blip r:embed="rId3">
              <a:alphaModFix amt="25000"/>
              <a:extLst>
                <a:ext uri="{96DAC541-7B7A-43D3-8B79-37D633B846F1}">
                  <asvg:svgBlip xmlns:asvg="http://schemas.microsoft.com/office/drawing/2016/SVG/main" r:embed="rId4"/>
                </a:ext>
              </a:extLst>
            </a:blip>
            <a:stretch>
              <a:fillRect/>
            </a:stretch>
          </a:blipFill>
        </p:spPr>
      </p:sp>
      <p:sp>
        <p:nvSpPr>
          <p:cNvPr id="4" name="Freeform 4"/>
          <p:cNvSpPr/>
          <p:nvPr/>
        </p:nvSpPr>
        <p:spPr>
          <a:xfrm>
            <a:off x="13023491" y="5332449"/>
            <a:ext cx="5784284" cy="6153493"/>
          </a:xfrm>
          <a:custGeom>
            <a:avLst/>
            <a:gdLst/>
            <a:ahLst/>
            <a:cxnLst/>
            <a:rect l="l" t="t" r="r" b="b"/>
            <a:pathLst>
              <a:path w="5784284" h="6153493">
                <a:moveTo>
                  <a:pt x="0" y="0"/>
                </a:moveTo>
                <a:lnTo>
                  <a:pt x="5784284" y="0"/>
                </a:lnTo>
                <a:lnTo>
                  <a:pt x="5784284" y="6153494"/>
                </a:lnTo>
                <a:lnTo>
                  <a:pt x="0" y="615349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5" name="Group 5"/>
          <p:cNvGrpSpPr/>
          <p:nvPr/>
        </p:nvGrpSpPr>
        <p:grpSpPr>
          <a:xfrm>
            <a:off x="1028700" y="8788554"/>
            <a:ext cx="469746" cy="469746"/>
            <a:chOff x="0" y="0"/>
            <a:chExt cx="123719" cy="123719"/>
          </a:xfrm>
        </p:grpSpPr>
        <p:sp>
          <p:nvSpPr>
            <p:cNvPr id="6" name="Freeform 6"/>
            <p:cNvSpPr/>
            <p:nvPr/>
          </p:nvSpPr>
          <p:spPr>
            <a:xfrm>
              <a:off x="0" y="0"/>
              <a:ext cx="123719" cy="123719"/>
            </a:xfrm>
            <a:custGeom>
              <a:avLst/>
              <a:gdLst/>
              <a:ahLst/>
              <a:cxnLst/>
              <a:rect l="l" t="t" r="r" b="b"/>
              <a:pathLst>
                <a:path w="123719" h="123719">
                  <a:moveTo>
                    <a:pt x="0" y="0"/>
                  </a:moveTo>
                  <a:lnTo>
                    <a:pt x="123719" y="0"/>
                  </a:lnTo>
                  <a:lnTo>
                    <a:pt x="123719" y="123719"/>
                  </a:lnTo>
                  <a:lnTo>
                    <a:pt x="0" y="123719"/>
                  </a:lnTo>
                  <a:close/>
                </a:path>
              </a:pathLst>
            </a:custGeom>
            <a:solidFill>
              <a:srgbClr val="000000"/>
            </a:solidFill>
          </p:spPr>
        </p:sp>
        <p:sp>
          <p:nvSpPr>
            <p:cNvPr id="7" name="TextBox 7"/>
            <p:cNvSpPr txBox="1"/>
            <p:nvPr/>
          </p:nvSpPr>
          <p:spPr>
            <a:xfrm>
              <a:off x="0" y="-38100"/>
              <a:ext cx="123719" cy="161819"/>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1771982" y="8788554"/>
            <a:ext cx="469746" cy="469746"/>
            <a:chOff x="0" y="0"/>
            <a:chExt cx="123719" cy="123719"/>
          </a:xfrm>
        </p:grpSpPr>
        <p:sp>
          <p:nvSpPr>
            <p:cNvPr id="9" name="Freeform 9"/>
            <p:cNvSpPr/>
            <p:nvPr/>
          </p:nvSpPr>
          <p:spPr>
            <a:xfrm>
              <a:off x="0" y="0"/>
              <a:ext cx="123719" cy="123719"/>
            </a:xfrm>
            <a:custGeom>
              <a:avLst/>
              <a:gdLst/>
              <a:ahLst/>
              <a:cxnLst/>
              <a:rect l="l" t="t" r="r" b="b"/>
              <a:pathLst>
                <a:path w="123719" h="123719">
                  <a:moveTo>
                    <a:pt x="0" y="0"/>
                  </a:moveTo>
                  <a:lnTo>
                    <a:pt x="123719" y="0"/>
                  </a:lnTo>
                  <a:lnTo>
                    <a:pt x="123719" y="123719"/>
                  </a:lnTo>
                  <a:lnTo>
                    <a:pt x="0" y="123719"/>
                  </a:lnTo>
                  <a:close/>
                </a:path>
              </a:pathLst>
            </a:custGeom>
            <a:solidFill>
              <a:srgbClr val="737373"/>
            </a:solidFill>
          </p:spPr>
        </p:sp>
        <p:sp>
          <p:nvSpPr>
            <p:cNvPr id="10" name="TextBox 10"/>
            <p:cNvSpPr txBox="1"/>
            <p:nvPr/>
          </p:nvSpPr>
          <p:spPr>
            <a:xfrm>
              <a:off x="0" y="-38100"/>
              <a:ext cx="123719" cy="161819"/>
            </a:xfrm>
            <a:prstGeom prst="rect">
              <a:avLst/>
            </a:prstGeom>
          </p:spPr>
          <p:txBody>
            <a:bodyPr lIns="50800" tIns="50800" rIns="50800" bIns="50800" rtlCol="0" anchor="ctr"/>
            <a:lstStyle/>
            <a:p>
              <a:pPr algn="ctr">
                <a:lnSpc>
                  <a:spcPts val="2659"/>
                </a:lnSpc>
                <a:spcBef>
                  <a:spcPct val="0"/>
                </a:spcBef>
              </a:pPr>
              <a:endParaRPr/>
            </a:p>
          </p:txBody>
        </p:sp>
      </p:grpSp>
      <p:grpSp>
        <p:nvGrpSpPr>
          <p:cNvPr id="11" name="Group 11"/>
          <p:cNvGrpSpPr/>
          <p:nvPr/>
        </p:nvGrpSpPr>
        <p:grpSpPr>
          <a:xfrm>
            <a:off x="2515265" y="8788554"/>
            <a:ext cx="469746" cy="469746"/>
            <a:chOff x="0" y="0"/>
            <a:chExt cx="123719" cy="123719"/>
          </a:xfrm>
        </p:grpSpPr>
        <p:sp>
          <p:nvSpPr>
            <p:cNvPr id="12" name="Freeform 12"/>
            <p:cNvSpPr/>
            <p:nvPr/>
          </p:nvSpPr>
          <p:spPr>
            <a:xfrm>
              <a:off x="0" y="0"/>
              <a:ext cx="123719" cy="123719"/>
            </a:xfrm>
            <a:custGeom>
              <a:avLst/>
              <a:gdLst/>
              <a:ahLst/>
              <a:cxnLst/>
              <a:rect l="l" t="t" r="r" b="b"/>
              <a:pathLst>
                <a:path w="123719" h="123719">
                  <a:moveTo>
                    <a:pt x="0" y="0"/>
                  </a:moveTo>
                  <a:lnTo>
                    <a:pt x="123719" y="0"/>
                  </a:lnTo>
                  <a:lnTo>
                    <a:pt x="123719" y="123719"/>
                  </a:lnTo>
                  <a:lnTo>
                    <a:pt x="0" y="123719"/>
                  </a:lnTo>
                  <a:close/>
                </a:path>
              </a:pathLst>
            </a:custGeom>
            <a:solidFill>
              <a:srgbClr val="A6A6A6"/>
            </a:solidFill>
          </p:spPr>
        </p:sp>
        <p:sp>
          <p:nvSpPr>
            <p:cNvPr id="13" name="TextBox 13"/>
            <p:cNvSpPr txBox="1"/>
            <p:nvPr/>
          </p:nvSpPr>
          <p:spPr>
            <a:xfrm>
              <a:off x="0" y="-38100"/>
              <a:ext cx="123719" cy="161819"/>
            </a:xfrm>
            <a:prstGeom prst="rect">
              <a:avLst/>
            </a:prstGeom>
          </p:spPr>
          <p:txBody>
            <a:bodyPr lIns="50800" tIns="50800" rIns="50800" bIns="50800" rtlCol="0" anchor="ctr"/>
            <a:lstStyle/>
            <a:p>
              <a:pPr algn="ctr">
                <a:lnSpc>
                  <a:spcPts val="2659"/>
                </a:lnSpc>
                <a:spcBef>
                  <a:spcPct val="0"/>
                </a:spcBef>
              </a:pPr>
              <a:endParaRPr/>
            </a:p>
          </p:txBody>
        </p:sp>
      </p:grpSp>
      <p:sp>
        <p:nvSpPr>
          <p:cNvPr id="14" name="TextBox 14"/>
          <p:cNvSpPr txBox="1"/>
          <p:nvPr/>
        </p:nvSpPr>
        <p:spPr>
          <a:xfrm>
            <a:off x="1028700" y="781050"/>
            <a:ext cx="15469216" cy="2189254"/>
          </a:xfrm>
          <a:prstGeom prst="rect">
            <a:avLst/>
          </a:prstGeom>
        </p:spPr>
        <p:txBody>
          <a:bodyPr lIns="0" tIns="0" rIns="0" bIns="0" rtlCol="0" anchor="t">
            <a:spAutoFit/>
          </a:bodyPr>
          <a:lstStyle/>
          <a:p>
            <a:pPr algn="l">
              <a:lnSpc>
                <a:spcPts val="8938"/>
              </a:lnSpc>
            </a:pPr>
            <a:r>
              <a:rPr lang="en-US" sz="6500" dirty="0">
                <a:solidFill>
                  <a:srgbClr val="000000"/>
                </a:solidFill>
                <a:latin typeface="Times New Roman" panose="02020603050405020304" pitchFamily="18" charset="0"/>
                <a:ea typeface="Accordion Black"/>
                <a:cs typeface="Times New Roman" panose="02020603050405020304" pitchFamily="18" charset="0"/>
                <a:sym typeface="Accordion Black"/>
              </a:rPr>
              <a:t>Brief solution about the </a:t>
            </a:r>
          </a:p>
          <a:p>
            <a:pPr algn="l">
              <a:lnSpc>
                <a:spcPts val="8938"/>
              </a:lnSpc>
              <a:spcBef>
                <a:spcPct val="0"/>
              </a:spcBef>
            </a:pPr>
            <a:r>
              <a:rPr lang="en-US" sz="6500" dirty="0">
                <a:solidFill>
                  <a:srgbClr val="000000"/>
                </a:solidFill>
                <a:latin typeface="Times New Roman" panose="02020603050405020304" pitchFamily="18" charset="0"/>
                <a:ea typeface="Accordion Black"/>
                <a:cs typeface="Times New Roman" panose="02020603050405020304" pitchFamily="18" charset="0"/>
                <a:sym typeface="Accordion Black"/>
              </a:rPr>
              <a:t>problem statement:</a:t>
            </a:r>
          </a:p>
        </p:txBody>
      </p:sp>
      <p:sp>
        <p:nvSpPr>
          <p:cNvPr id="15" name="TextBox 15"/>
          <p:cNvSpPr txBox="1"/>
          <p:nvPr/>
        </p:nvSpPr>
        <p:spPr>
          <a:xfrm>
            <a:off x="1028700" y="4000134"/>
            <a:ext cx="9717646" cy="3026021"/>
          </a:xfrm>
          <a:prstGeom prst="rect">
            <a:avLst/>
          </a:prstGeom>
        </p:spPr>
        <p:txBody>
          <a:bodyPr lIns="0" tIns="0" rIns="0" bIns="0" rtlCol="0" anchor="t">
            <a:spAutoFit/>
          </a:bodyPr>
          <a:lstStyle/>
          <a:p>
            <a:pPr algn="l">
              <a:lnSpc>
                <a:spcPts val="4759"/>
              </a:lnSpc>
              <a:spcBef>
                <a:spcPct val="0"/>
              </a:spcBef>
            </a:pPr>
            <a:r>
              <a:rPr lang="en-US" sz="3500" dirty="0">
                <a:solidFill>
                  <a:srgbClr val="000000"/>
                </a:solidFill>
                <a:latin typeface="Times New Roman" panose="02020603050405020304" pitchFamily="18" charset="0"/>
                <a:ea typeface="Helvetica World Bold"/>
                <a:cs typeface="Times New Roman" panose="02020603050405020304" pitchFamily="18" charset="0"/>
                <a:sym typeface="Helvetica World Bold"/>
              </a:rPr>
              <a:t>Develop a GPS-based toll system that adjusts toll rates dynamically based on real-time traffic conditions, vehicle type, and road usage. This system aims to optimize traffic flow, reduce congestion, and ensure fair pricing.</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1000"/>
                                        <p:tgtEl>
                                          <p:spTgt spid="5"/>
                                        </p:tgtEl>
                                      </p:cBhvr>
                                    </p:animEffect>
                                    <p:anim calcmode="lin" valueType="num">
                                      <p:cBhvr>
                                        <p:cTn id="18" dur="1000" fill="hold"/>
                                        <p:tgtEl>
                                          <p:spTgt spid="5"/>
                                        </p:tgtEl>
                                        <p:attrNameLst>
                                          <p:attrName>ppt_x</p:attrName>
                                        </p:attrNameLst>
                                      </p:cBhvr>
                                      <p:tavLst>
                                        <p:tav tm="0">
                                          <p:val>
                                            <p:strVal val="#ppt_x"/>
                                          </p:val>
                                        </p:tav>
                                        <p:tav tm="100000">
                                          <p:val>
                                            <p:strVal val="#ppt_x"/>
                                          </p:val>
                                        </p:tav>
                                      </p:tavLst>
                                    </p:anim>
                                    <p:anim calcmode="lin" valueType="num">
                                      <p:cBhvr>
                                        <p:cTn id="19" dur="1000" fill="hold"/>
                                        <p:tgtEl>
                                          <p:spTgt spid="5"/>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1000"/>
                                        <p:tgtEl>
                                          <p:spTgt spid="8"/>
                                        </p:tgtEl>
                                      </p:cBhvr>
                                    </p:animEffect>
                                    <p:anim calcmode="lin" valueType="num">
                                      <p:cBhvr>
                                        <p:cTn id="23" dur="1000" fill="hold"/>
                                        <p:tgtEl>
                                          <p:spTgt spid="8"/>
                                        </p:tgtEl>
                                        <p:attrNameLst>
                                          <p:attrName>ppt_x</p:attrName>
                                        </p:attrNameLst>
                                      </p:cBhvr>
                                      <p:tavLst>
                                        <p:tav tm="0">
                                          <p:val>
                                            <p:strVal val="#ppt_x"/>
                                          </p:val>
                                        </p:tav>
                                        <p:tav tm="100000">
                                          <p:val>
                                            <p:strVal val="#ppt_x"/>
                                          </p:val>
                                        </p:tav>
                                      </p:tavLst>
                                    </p:anim>
                                    <p:anim calcmode="lin" valueType="num">
                                      <p:cBhvr>
                                        <p:cTn id="24" dur="1000" fill="hold"/>
                                        <p:tgtEl>
                                          <p:spTgt spid="8"/>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1000"/>
                                        <p:tgtEl>
                                          <p:spTgt spid="11"/>
                                        </p:tgtEl>
                                      </p:cBhvr>
                                    </p:animEffect>
                                    <p:anim calcmode="lin" valueType="num">
                                      <p:cBhvr>
                                        <p:cTn id="28" dur="1000" fill="hold"/>
                                        <p:tgtEl>
                                          <p:spTgt spid="11"/>
                                        </p:tgtEl>
                                        <p:attrNameLst>
                                          <p:attrName>ppt_x</p:attrName>
                                        </p:attrNameLst>
                                      </p:cBhvr>
                                      <p:tavLst>
                                        <p:tav tm="0">
                                          <p:val>
                                            <p:strVal val="#ppt_x"/>
                                          </p:val>
                                        </p:tav>
                                        <p:tav tm="100000">
                                          <p:val>
                                            <p:strVal val="#ppt_x"/>
                                          </p:val>
                                        </p:tav>
                                      </p:tavLst>
                                    </p:anim>
                                    <p:anim calcmode="lin" valueType="num">
                                      <p:cBhvr>
                                        <p:cTn id="29" dur="1000" fill="hold"/>
                                        <p:tgtEl>
                                          <p:spTgt spid="11"/>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1000"/>
                                        <p:tgtEl>
                                          <p:spTgt spid="14"/>
                                        </p:tgtEl>
                                      </p:cBhvr>
                                    </p:animEffect>
                                    <p:anim calcmode="lin" valueType="num">
                                      <p:cBhvr>
                                        <p:cTn id="33" dur="1000" fill="hold"/>
                                        <p:tgtEl>
                                          <p:spTgt spid="14"/>
                                        </p:tgtEl>
                                        <p:attrNameLst>
                                          <p:attrName>ppt_x</p:attrName>
                                        </p:attrNameLst>
                                      </p:cBhvr>
                                      <p:tavLst>
                                        <p:tav tm="0">
                                          <p:val>
                                            <p:strVal val="#ppt_x"/>
                                          </p:val>
                                        </p:tav>
                                        <p:tav tm="100000">
                                          <p:val>
                                            <p:strVal val="#ppt_x"/>
                                          </p:val>
                                        </p:tav>
                                      </p:tavLst>
                                    </p:anim>
                                    <p:anim calcmode="lin" valueType="num">
                                      <p:cBhvr>
                                        <p:cTn id="34" dur="1000" fill="hold"/>
                                        <p:tgtEl>
                                          <p:spTgt spid="14"/>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1000"/>
                                        <p:tgtEl>
                                          <p:spTgt spid="15"/>
                                        </p:tgtEl>
                                      </p:cBhvr>
                                    </p:animEffect>
                                    <p:anim calcmode="lin" valueType="num">
                                      <p:cBhvr>
                                        <p:cTn id="38" dur="1000" fill="hold"/>
                                        <p:tgtEl>
                                          <p:spTgt spid="15"/>
                                        </p:tgtEl>
                                        <p:attrNameLst>
                                          <p:attrName>ppt_x</p:attrName>
                                        </p:attrNameLst>
                                      </p:cBhvr>
                                      <p:tavLst>
                                        <p:tav tm="0">
                                          <p:val>
                                            <p:strVal val="#ppt_x"/>
                                          </p:val>
                                        </p:tav>
                                        <p:tav tm="100000">
                                          <p:val>
                                            <p:strVal val="#ppt_x"/>
                                          </p:val>
                                        </p:tav>
                                      </p:tavLst>
                                    </p:anim>
                                    <p:anim calcmode="lin" valueType="num">
                                      <p:cBhvr>
                                        <p:cTn id="39"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sp>
        <p:nvSpPr>
          <p:cNvPr id="3" name="Freeform 3"/>
          <p:cNvSpPr/>
          <p:nvPr/>
        </p:nvSpPr>
        <p:spPr>
          <a:xfrm>
            <a:off x="7541634" y="1162569"/>
            <a:ext cx="11935807" cy="12697667"/>
          </a:xfrm>
          <a:custGeom>
            <a:avLst/>
            <a:gdLst/>
            <a:ahLst/>
            <a:cxnLst/>
            <a:rect l="l" t="t" r="r" b="b"/>
            <a:pathLst>
              <a:path w="11935807" h="12697667">
                <a:moveTo>
                  <a:pt x="0" y="0"/>
                </a:moveTo>
                <a:lnTo>
                  <a:pt x="11935807" y="0"/>
                </a:lnTo>
                <a:lnTo>
                  <a:pt x="11935807" y="12697667"/>
                </a:lnTo>
                <a:lnTo>
                  <a:pt x="0" y="12697667"/>
                </a:lnTo>
                <a:lnTo>
                  <a:pt x="0" y="0"/>
                </a:lnTo>
                <a:close/>
              </a:path>
            </a:pathLst>
          </a:custGeom>
          <a:blipFill>
            <a:blip r:embed="rId3">
              <a:alphaModFix amt="25000"/>
              <a:extLst>
                <a:ext uri="{96DAC541-7B7A-43D3-8B79-37D633B846F1}">
                  <asvg:svgBlip xmlns:asvg="http://schemas.microsoft.com/office/drawing/2016/SVG/main" r:embed="rId4"/>
                </a:ext>
              </a:extLst>
            </a:blip>
            <a:stretch>
              <a:fillRect/>
            </a:stretch>
          </a:blipFill>
        </p:spPr>
      </p:sp>
      <p:sp>
        <p:nvSpPr>
          <p:cNvPr id="4" name="Freeform 4"/>
          <p:cNvSpPr/>
          <p:nvPr/>
        </p:nvSpPr>
        <p:spPr>
          <a:xfrm>
            <a:off x="13023491" y="5332449"/>
            <a:ext cx="5784284" cy="6153493"/>
          </a:xfrm>
          <a:custGeom>
            <a:avLst/>
            <a:gdLst/>
            <a:ahLst/>
            <a:cxnLst/>
            <a:rect l="l" t="t" r="r" b="b"/>
            <a:pathLst>
              <a:path w="5784284" h="6153493">
                <a:moveTo>
                  <a:pt x="0" y="0"/>
                </a:moveTo>
                <a:lnTo>
                  <a:pt x="5784284" y="0"/>
                </a:lnTo>
                <a:lnTo>
                  <a:pt x="5784284" y="6153494"/>
                </a:lnTo>
                <a:lnTo>
                  <a:pt x="0" y="615349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5" name="Group 5"/>
          <p:cNvGrpSpPr/>
          <p:nvPr/>
        </p:nvGrpSpPr>
        <p:grpSpPr>
          <a:xfrm>
            <a:off x="1028700" y="8788554"/>
            <a:ext cx="469746" cy="469746"/>
            <a:chOff x="0" y="0"/>
            <a:chExt cx="123719" cy="123719"/>
          </a:xfrm>
        </p:grpSpPr>
        <p:sp>
          <p:nvSpPr>
            <p:cNvPr id="6" name="Freeform 6"/>
            <p:cNvSpPr/>
            <p:nvPr/>
          </p:nvSpPr>
          <p:spPr>
            <a:xfrm>
              <a:off x="0" y="0"/>
              <a:ext cx="123719" cy="123719"/>
            </a:xfrm>
            <a:custGeom>
              <a:avLst/>
              <a:gdLst/>
              <a:ahLst/>
              <a:cxnLst/>
              <a:rect l="l" t="t" r="r" b="b"/>
              <a:pathLst>
                <a:path w="123719" h="123719">
                  <a:moveTo>
                    <a:pt x="0" y="0"/>
                  </a:moveTo>
                  <a:lnTo>
                    <a:pt x="123719" y="0"/>
                  </a:lnTo>
                  <a:lnTo>
                    <a:pt x="123719" y="123719"/>
                  </a:lnTo>
                  <a:lnTo>
                    <a:pt x="0" y="123719"/>
                  </a:lnTo>
                  <a:close/>
                </a:path>
              </a:pathLst>
            </a:custGeom>
            <a:solidFill>
              <a:srgbClr val="000000"/>
            </a:solidFill>
          </p:spPr>
        </p:sp>
        <p:sp>
          <p:nvSpPr>
            <p:cNvPr id="7" name="TextBox 7"/>
            <p:cNvSpPr txBox="1"/>
            <p:nvPr/>
          </p:nvSpPr>
          <p:spPr>
            <a:xfrm>
              <a:off x="0" y="-38100"/>
              <a:ext cx="123719" cy="161819"/>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1771982" y="8788554"/>
            <a:ext cx="469746" cy="469746"/>
            <a:chOff x="0" y="0"/>
            <a:chExt cx="123719" cy="123719"/>
          </a:xfrm>
        </p:grpSpPr>
        <p:sp>
          <p:nvSpPr>
            <p:cNvPr id="9" name="Freeform 9"/>
            <p:cNvSpPr/>
            <p:nvPr/>
          </p:nvSpPr>
          <p:spPr>
            <a:xfrm>
              <a:off x="0" y="0"/>
              <a:ext cx="123719" cy="123719"/>
            </a:xfrm>
            <a:custGeom>
              <a:avLst/>
              <a:gdLst/>
              <a:ahLst/>
              <a:cxnLst/>
              <a:rect l="l" t="t" r="r" b="b"/>
              <a:pathLst>
                <a:path w="123719" h="123719">
                  <a:moveTo>
                    <a:pt x="0" y="0"/>
                  </a:moveTo>
                  <a:lnTo>
                    <a:pt x="123719" y="0"/>
                  </a:lnTo>
                  <a:lnTo>
                    <a:pt x="123719" y="123719"/>
                  </a:lnTo>
                  <a:lnTo>
                    <a:pt x="0" y="123719"/>
                  </a:lnTo>
                  <a:close/>
                </a:path>
              </a:pathLst>
            </a:custGeom>
            <a:solidFill>
              <a:srgbClr val="737373"/>
            </a:solidFill>
          </p:spPr>
        </p:sp>
        <p:sp>
          <p:nvSpPr>
            <p:cNvPr id="10" name="TextBox 10"/>
            <p:cNvSpPr txBox="1"/>
            <p:nvPr/>
          </p:nvSpPr>
          <p:spPr>
            <a:xfrm>
              <a:off x="0" y="-38100"/>
              <a:ext cx="123719" cy="161819"/>
            </a:xfrm>
            <a:prstGeom prst="rect">
              <a:avLst/>
            </a:prstGeom>
          </p:spPr>
          <p:txBody>
            <a:bodyPr lIns="50800" tIns="50800" rIns="50800" bIns="50800" rtlCol="0" anchor="ctr"/>
            <a:lstStyle/>
            <a:p>
              <a:pPr algn="ctr">
                <a:lnSpc>
                  <a:spcPts val="2659"/>
                </a:lnSpc>
                <a:spcBef>
                  <a:spcPct val="0"/>
                </a:spcBef>
              </a:pPr>
              <a:endParaRPr/>
            </a:p>
          </p:txBody>
        </p:sp>
      </p:grpSp>
      <p:grpSp>
        <p:nvGrpSpPr>
          <p:cNvPr id="11" name="Group 11"/>
          <p:cNvGrpSpPr/>
          <p:nvPr/>
        </p:nvGrpSpPr>
        <p:grpSpPr>
          <a:xfrm>
            <a:off x="2515265" y="8788554"/>
            <a:ext cx="469746" cy="469746"/>
            <a:chOff x="0" y="0"/>
            <a:chExt cx="123719" cy="123719"/>
          </a:xfrm>
        </p:grpSpPr>
        <p:sp>
          <p:nvSpPr>
            <p:cNvPr id="12" name="Freeform 12"/>
            <p:cNvSpPr/>
            <p:nvPr/>
          </p:nvSpPr>
          <p:spPr>
            <a:xfrm>
              <a:off x="0" y="0"/>
              <a:ext cx="123719" cy="123719"/>
            </a:xfrm>
            <a:custGeom>
              <a:avLst/>
              <a:gdLst/>
              <a:ahLst/>
              <a:cxnLst/>
              <a:rect l="l" t="t" r="r" b="b"/>
              <a:pathLst>
                <a:path w="123719" h="123719">
                  <a:moveTo>
                    <a:pt x="0" y="0"/>
                  </a:moveTo>
                  <a:lnTo>
                    <a:pt x="123719" y="0"/>
                  </a:lnTo>
                  <a:lnTo>
                    <a:pt x="123719" y="123719"/>
                  </a:lnTo>
                  <a:lnTo>
                    <a:pt x="0" y="123719"/>
                  </a:lnTo>
                  <a:close/>
                </a:path>
              </a:pathLst>
            </a:custGeom>
            <a:solidFill>
              <a:srgbClr val="A6A6A6"/>
            </a:solidFill>
          </p:spPr>
        </p:sp>
        <p:sp>
          <p:nvSpPr>
            <p:cNvPr id="13" name="TextBox 13"/>
            <p:cNvSpPr txBox="1"/>
            <p:nvPr/>
          </p:nvSpPr>
          <p:spPr>
            <a:xfrm>
              <a:off x="0" y="-38100"/>
              <a:ext cx="123719" cy="161819"/>
            </a:xfrm>
            <a:prstGeom prst="rect">
              <a:avLst/>
            </a:prstGeom>
          </p:spPr>
          <p:txBody>
            <a:bodyPr lIns="50800" tIns="50800" rIns="50800" bIns="50800" rtlCol="0" anchor="ctr"/>
            <a:lstStyle/>
            <a:p>
              <a:pPr algn="ctr">
                <a:lnSpc>
                  <a:spcPts val="2659"/>
                </a:lnSpc>
                <a:spcBef>
                  <a:spcPct val="0"/>
                </a:spcBef>
              </a:pPr>
              <a:endParaRPr/>
            </a:p>
          </p:txBody>
        </p:sp>
      </p:grpSp>
      <p:sp>
        <p:nvSpPr>
          <p:cNvPr id="14" name="TextBox 14"/>
          <p:cNvSpPr txBox="1"/>
          <p:nvPr/>
        </p:nvSpPr>
        <p:spPr>
          <a:xfrm>
            <a:off x="1028700" y="1396940"/>
            <a:ext cx="6512934" cy="1071255"/>
          </a:xfrm>
          <a:prstGeom prst="rect">
            <a:avLst/>
          </a:prstGeom>
        </p:spPr>
        <p:txBody>
          <a:bodyPr lIns="0" tIns="0" rIns="0" bIns="0" rtlCol="0" anchor="t">
            <a:spAutoFit/>
          </a:bodyPr>
          <a:lstStyle/>
          <a:p>
            <a:pPr algn="l">
              <a:lnSpc>
                <a:spcPts val="9128"/>
              </a:lnSpc>
              <a:spcBef>
                <a:spcPct val="0"/>
              </a:spcBef>
            </a:pPr>
            <a:r>
              <a:rPr lang="en-US" sz="6500" dirty="0">
                <a:solidFill>
                  <a:srgbClr val="000000"/>
                </a:solidFill>
                <a:latin typeface="Times New Roman" panose="02020603050405020304" pitchFamily="18" charset="0"/>
                <a:ea typeface="Accordion Black"/>
                <a:cs typeface="Times New Roman" panose="02020603050405020304" pitchFamily="18" charset="0"/>
                <a:sym typeface="Accordion Black"/>
              </a:rPr>
              <a:t>Features Offered:</a:t>
            </a:r>
          </a:p>
        </p:txBody>
      </p:sp>
      <p:sp>
        <p:nvSpPr>
          <p:cNvPr id="15" name="TextBox 15"/>
          <p:cNvSpPr txBox="1"/>
          <p:nvPr/>
        </p:nvSpPr>
        <p:spPr>
          <a:xfrm>
            <a:off x="1028700" y="3387554"/>
            <a:ext cx="10477520" cy="3858107"/>
          </a:xfrm>
          <a:prstGeom prst="rect">
            <a:avLst/>
          </a:prstGeom>
        </p:spPr>
        <p:txBody>
          <a:bodyPr lIns="0" tIns="0" rIns="0" bIns="0" rtlCol="0" anchor="t">
            <a:spAutoFit/>
          </a:bodyPr>
          <a:lstStyle/>
          <a:p>
            <a:pPr marL="781290" lvl="1" indent="-390645" algn="l">
              <a:lnSpc>
                <a:spcPts val="5066"/>
              </a:lnSpc>
              <a:buFont typeface="Arial"/>
              <a:buChar char="•"/>
            </a:pPr>
            <a:r>
              <a:rPr lang="en-US" sz="3500" dirty="0">
                <a:solidFill>
                  <a:srgbClr val="000000"/>
                </a:solidFill>
                <a:latin typeface="Times New Roman" panose="02020603050405020304" pitchFamily="18" charset="0"/>
                <a:ea typeface="Helvetica World Bold"/>
                <a:cs typeface="Times New Roman" panose="02020603050405020304" pitchFamily="18" charset="0"/>
                <a:sym typeface="Helvetica World Bold"/>
              </a:rPr>
              <a:t>Real-Time Traffic Monitoring:</a:t>
            </a:r>
          </a:p>
          <a:p>
            <a:pPr marL="781290" lvl="1" indent="-390645" algn="l">
              <a:lnSpc>
                <a:spcPts val="5066"/>
              </a:lnSpc>
              <a:buFont typeface="Arial"/>
              <a:buChar char="•"/>
            </a:pPr>
            <a:r>
              <a:rPr lang="en-US" sz="3500" dirty="0">
                <a:solidFill>
                  <a:srgbClr val="000000"/>
                </a:solidFill>
                <a:latin typeface="Times New Roman" panose="02020603050405020304" pitchFamily="18" charset="0"/>
                <a:ea typeface="Helvetica World Bold"/>
                <a:cs typeface="Times New Roman" panose="02020603050405020304" pitchFamily="18" charset="0"/>
                <a:sym typeface="Helvetica World Bold"/>
              </a:rPr>
              <a:t>Dynamic Toll Rates:</a:t>
            </a:r>
          </a:p>
          <a:p>
            <a:pPr marL="781290" lvl="1" indent="-390645" algn="l">
              <a:lnSpc>
                <a:spcPts val="5066"/>
              </a:lnSpc>
              <a:buFont typeface="Arial"/>
              <a:buChar char="•"/>
            </a:pPr>
            <a:r>
              <a:rPr lang="en-US" sz="3500" dirty="0">
                <a:solidFill>
                  <a:srgbClr val="000000"/>
                </a:solidFill>
                <a:latin typeface="Times New Roman" panose="02020603050405020304" pitchFamily="18" charset="0"/>
                <a:ea typeface="Helvetica World Bold"/>
                <a:cs typeface="Times New Roman" panose="02020603050405020304" pitchFamily="18" charset="0"/>
                <a:sym typeface="Helvetica World Bold"/>
              </a:rPr>
              <a:t>Seamless Toll Collection:</a:t>
            </a:r>
          </a:p>
          <a:p>
            <a:pPr marL="781290" lvl="1" indent="-390645" algn="l">
              <a:lnSpc>
                <a:spcPts val="5066"/>
              </a:lnSpc>
              <a:buFont typeface="Arial"/>
              <a:buChar char="•"/>
            </a:pPr>
            <a:r>
              <a:rPr lang="en-US" sz="3500" dirty="0">
                <a:solidFill>
                  <a:srgbClr val="000000"/>
                </a:solidFill>
                <a:latin typeface="Times New Roman" panose="02020603050405020304" pitchFamily="18" charset="0"/>
                <a:ea typeface="Helvetica World Bold"/>
                <a:cs typeface="Times New Roman" panose="02020603050405020304" pitchFamily="18" charset="0"/>
                <a:sym typeface="Helvetica World Bold"/>
              </a:rPr>
              <a:t>User Notifications and Navigation:</a:t>
            </a:r>
          </a:p>
          <a:p>
            <a:pPr marL="781290" lvl="1" indent="-390645" algn="l">
              <a:lnSpc>
                <a:spcPts val="5066"/>
              </a:lnSpc>
              <a:buFont typeface="Arial"/>
              <a:buChar char="•"/>
            </a:pPr>
            <a:r>
              <a:rPr lang="en-US" sz="3500" dirty="0">
                <a:solidFill>
                  <a:srgbClr val="000000"/>
                </a:solidFill>
                <a:latin typeface="Times New Roman" panose="02020603050405020304" pitchFamily="18" charset="0"/>
                <a:ea typeface="Helvetica World Bold"/>
                <a:cs typeface="Times New Roman" panose="02020603050405020304" pitchFamily="18" charset="0"/>
                <a:sym typeface="Helvetica World Bold"/>
              </a:rPr>
              <a:t>Data Analytics and Reporting:</a:t>
            </a:r>
          </a:p>
          <a:p>
            <a:pPr marL="781290" lvl="1" indent="-390645" algn="l">
              <a:lnSpc>
                <a:spcPts val="5066"/>
              </a:lnSpc>
              <a:buFont typeface="Arial"/>
              <a:buChar char="•"/>
            </a:pPr>
            <a:r>
              <a:rPr lang="en-US" sz="3500" dirty="0">
                <a:solidFill>
                  <a:srgbClr val="000000"/>
                </a:solidFill>
                <a:latin typeface="Times New Roman" panose="02020603050405020304" pitchFamily="18" charset="0"/>
                <a:ea typeface="Helvetica World Bold"/>
                <a:cs typeface="Times New Roman" panose="02020603050405020304" pitchFamily="18" charset="0"/>
                <a:sym typeface="Helvetica World Bold"/>
              </a:rPr>
              <a:t>Emergency and Priority Access: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1000"/>
                                        <p:tgtEl>
                                          <p:spTgt spid="5"/>
                                        </p:tgtEl>
                                      </p:cBhvr>
                                    </p:animEffect>
                                    <p:anim calcmode="lin" valueType="num">
                                      <p:cBhvr>
                                        <p:cTn id="18" dur="1000" fill="hold"/>
                                        <p:tgtEl>
                                          <p:spTgt spid="5"/>
                                        </p:tgtEl>
                                        <p:attrNameLst>
                                          <p:attrName>ppt_x</p:attrName>
                                        </p:attrNameLst>
                                      </p:cBhvr>
                                      <p:tavLst>
                                        <p:tav tm="0">
                                          <p:val>
                                            <p:strVal val="#ppt_x"/>
                                          </p:val>
                                        </p:tav>
                                        <p:tav tm="100000">
                                          <p:val>
                                            <p:strVal val="#ppt_x"/>
                                          </p:val>
                                        </p:tav>
                                      </p:tavLst>
                                    </p:anim>
                                    <p:anim calcmode="lin" valueType="num">
                                      <p:cBhvr>
                                        <p:cTn id="19" dur="1000" fill="hold"/>
                                        <p:tgtEl>
                                          <p:spTgt spid="5"/>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1000"/>
                                        <p:tgtEl>
                                          <p:spTgt spid="8"/>
                                        </p:tgtEl>
                                      </p:cBhvr>
                                    </p:animEffect>
                                    <p:anim calcmode="lin" valueType="num">
                                      <p:cBhvr>
                                        <p:cTn id="23" dur="1000" fill="hold"/>
                                        <p:tgtEl>
                                          <p:spTgt spid="8"/>
                                        </p:tgtEl>
                                        <p:attrNameLst>
                                          <p:attrName>ppt_x</p:attrName>
                                        </p:attrNameLst>
                                      </p:cBhvr>
                                      <p:tavLst>
                                        <p:tav tm="0">
                                          <p:val>
                                            <p:strVal val="#ppt_x"/>
                                          </p:val>
                                        </p:tav>
                                        <p:tav tm="100000">
                                          <p:val>
                                            <p:strVal val="#ppt_x"/>
                                          </p:val>
                                        </p:tav>
                                      </p:tavLst>
                                    </p:anim>
                                    <p:anim calcmode="lin" valueType="num">
                                      <p:cBhvr>
                                        <p:cTn id="24" dur="1000" fill="hold"/>
                                        <p:tgtEl>
                                          <p:spTgt spid="8"/>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1000"/>
                                        <p:tgtEl>
                                          <p:spTgt spid="11"/>
                                        </p:tgtEl>
                                      </p:cBhvr>
                                    </p:animEffect>
                                    <p:anim calcmode="lin" valueType="num">
                                      <p:cBhvr>
                                        <p:cTn id="28" dur="1000" fill="hold"/>
                                        <p:tgtEl>
                                          <p:spTgt spid="11"/>
                                        </p:tgtEl>
                                        <p:attrNameLst>
                                          <p:attrName>ppt_x</p:attrName>
                                        </p:attrNameLst>
                                      </p:cBhvr>
                                      <p:tavLst>
                                        <p:tav tm="0">
                                          <p:val>
                                            <p:strVal val="#ppt_x"/>
                                          </p:val>
                                        </p:tav>
                                        <p:tav tm="100000">
                                          <p:val>
                                            <p:strVal val="#ppt_x"/>
                                          </p:val>
                                        </p:tav>
                                      </p:tavLst>
                                    </p:anim>
                                    <p:anim calcmode="lin" valueType="num">
                                      <p:cBhvr>
                                        <p:cTn id="29" dur="1000" fill="hold"/>
                                        <p:tgtEl>
                                          <p:spTgt spid="11"/>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1000"/>
                                        <p:tgtEl>
                                          <p:spTgt spid="14"/>
                                        </p:tgtEl>
                                      </p:cBhvr>
                                    </p:animEffect>
                                    <p:anim calcmode="lin" valueType="num">
                                      <p:cBhvr>
                                        <p:cTn id="33" dur="1000" fill="hold"/>
                                        <p:tgtEl>
                                          <p:spTgt spid="14"/>
                                        </p:tgtEl>
                                        <p:attrNameLst>
                                          <p:attrName>ppt_x</p:attrName>
                                        </p:attrNameLst>
                                      </p:cBhvr>
                                      <p:tavLst>
                                        <p:tav tm="0">
                                          <p:val>
                                            <p:strVal val="#ppt_x"/>
                                          </p:val>
                                        </p:tav>
                                        <p:tav tm="100000">
                                          <p:val>
                                            <p:strVal val="#ppt_x"/>
                                          </p:val>
                                        </p:tav>
                                      </p:tavLst>
                                    </p:anim>
                                    <p:anim calcmode="lin" valueType="num">
                                      <p:cBhvr>
                                        <p:cTn id="34" dur="1000" fill="hold"/>
                                        <p:tgtEl>
                                          <p:spTgt spid="14"/>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1000"/>
                                        <p:tgtEl>
                                          <p:spTgt spid="15"/>
                                        </p:tgtEl>
                                      </p:cBhvr>
                                    </p:animEffect>
                                    <p:anim calcmode="lin" valueType="num">
                                      <p:cBhvr>
                                        <p:cTn id="38" dur="1000" fill="hold"/>
                                        <p:tgtEl>
                                          <p:spTgt spid="15"/>
                                        </p:tgtEl>
                                        <p:attrNameLst>
                                          <p:attrName>ppt_x</p:attrName>
                                        </p:attrNameLst>
                                      </p:cBhvr>
                                      <p:tavLst>
                                        <p:tav tm="0">
                                          <p:val>
                                            <p:strVal val="#ppt_x"/>
                                          </p:val>
                                        </p:tav>
                                        <p:tav tm="100000">
                                          <p:val>
                                            <p:strVal val="#ppt_x"/>
                                          </p:val>
                                        </p:tav>
                                      </p:tavLst>
                                    </p:anim>
                                    <p:anim calcmode="lin" valueType="num">
                                      <p:cBhvr>
                                        <p:cTn id="39"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4591"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sp>
        <p:nvSpPr>
          <p:cNvPr id="3" name="Freeform 3"/>
          <p:cNvSpPr/>
          <p:nvPr/>
        </p:nvSpPr>
        <p:spPr>
          <a:xfrm>
            <a:off x="7541634" y="1162569"/>
            <a:ext cx="11935807" cy="12697667"/>
          </a:xfrm>
          <a:custGeom>
            <a:avLst/>
            <a:gdLst/>
            <a:ahLst/>
            <a:cxnLst/>
            <a:rect l="l" t="t" r="r" b="b"/>
            <a:pathLst>
              <a:path w="11935807" h="12697667">
                <a:moveTo>
                  <a:pt x="0" y="0"/>
                </a:moveTo>
                <a:lnTo>
                  <a:pt x="11935807" y="0"/>
                </a:lnTo>
                <a:lnTo>
                  <a:pt x="11935807" y="12697667"/>
                </a:lnTo>
                <a:lnTo>
                  <a:pt x="0" y="12697667"/>
                </a:lnTo>
                <a:lnTo>
                  <a:pt x="0" y="0"/>
                </a:lnTo>
                <a:close/>
              </a:path>
            </a:pathLst>
          </a:custGeom>
          <a:blipFill>
            <a:blip r:embed="rId3">
              <a:alphaModFix amt="25000"/>
              <a:extLst>
                <a:ext uri="{96DAC541-7B7A-43D3-8B79-37D633B846F1}">
                  <asvg:svgBlip xmlns:asvg="http://schemas.microsoft.com/office/drawing/2016/SVG/main" r:embed="rId4"/>
                </a:ext>
              </a:extLst>
            </a:blip>
            <a:stretch>
              <a:fillRect/>
            </a:stretch>
          </a:blipFill>
        </p:spPr>
      </p:sp>
      <p:sp>
        <p:nvSpPr>
          <p:cNvPr id="4" name="Freeform 4"/>
          <p:cNvSpPr/>
          <p:nvPr/>
        </p:nvSpPr>
        <p:spPr>
          <a:xfrm>
            <a:off x="13023491" y="5332449"/>
            <a:ext cx="5784284" cy="6153493"/>
          </a:xfrm>
          <a:custGeom>
            <a:avLst/>
            <a:gdLst/>
            <a:ahLst/>
            <a:cxnLst/>
            <a:rect l="l" t="t" r="r" b="b"/>
            <a:pathLst>
              <a:path w="5784284" h="6153493">
                <a:moveTo>
                  <a:pt x="0" y="0"/>
                </a:moveTo>
                <a:lnTo>
                  <a:pt x="5784284" y="0"/>
                </a:lnTo>
                <a:lnTo>
                  <a:pt x="5784284" y="6153494"/>
                </a:lnTo>
                <a:lnTo>
                  <a:pt x="0" y="615349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a:off x="1028700" y="1710648"/>
            <a:ext cx="995652" cy="8207523"/>
          </a:xfrm>
          <a:custGeom>
            <a:avLst/>
            <a:gdLst/>
            <a:ahLst/>
            <a:cxnLst/>
            <a:rect l="l" t="t" r="r" b="b"/>
            <a:pathLst>
              <a:path w="995652" h="8207523">
                <a:moveTo>
                  <a:pt x="0" y="0"/>
                </a:moveTo>
                <a:lnTo>
                  <a:pt x="995652" y="0"/>
                </a:lnTo>
                <a:lnTo>
                  <a:pt x="995652" y="8207523"/>
                </a:lnTo>
                <a:lnTo>
                  <a:pt x="0" y="8207523"/>
                </a:lnTo>
                <a:lnTo>
                  <a:pt x="0" y="0"/>
                </a:lnTo>
                <a:close/>
              </a:path>
            </a:pathLst>
          </a:custGeom>
          <a:blipFill>
            <a:blip r:embed="rId5"/>
            <a:stretch>
              <a:fillRect l="-13949" r="-11349"/>
            </a:stretch>
          </a:blipFill>
        </p:spPr>
      </p:sp>
      <p:sp>
        <p:nvSpPr>
          <p:cNvPr id="6" name="TextBox 6"/>
          <p:cNvSpPr txBox="1"/>
          <p:nvPr/>
        </p:nvSpPr>
        <p:spPr>
          <a:xfrm>
            <a:off x="1028700" y="275498"/>
            <a:ext cx="6236709" cy="1091646"/>
          </a:xfrm>
          <a:prstGeom prst="rect">
            <a:avLst/>
          </a:prstGeom>
        </p:spPr>
        <p:txBody>
          <a:bodyPr lIns="0" tIns="0" rIns="0" bIns="0" rtlCol="0" anchor="t">
            <a:spAutoFit/>
          </a:bodyPr>
          <a:lstStyle/>
          <a:p>
            <a:pPr algn="l">
              <a:lnSpc>
                <a:spcPts val="9128"/>
              </a:lnSpc>
              <a:spcBef>
                <a:spcPct val="0"/>
              </a:spcBef>
            </a:pPr>
            <a:r>
              <a:rPr lang="en-US" sz="6500" dirty="0">
                <a:solidFill>
                  <a:srgbClr val="000000"/>
                </a:solidFill>
                <a:latin typeface="Times New Roman" panose="02020603050405020304" pitchFamily="18" charset="0"/>
                <a:ea typeface="Accordion Black"/>
                <a:cs typeface="Times New Roman" panose="02020603050405020304" pitchFamily="18" charset="0"/>
                <a:sym typeface="Accordion Black"/>
              </a:rPr>
              <a:t>Process flow :</a:t>
            </a:r>
          </a:p>
        </p:txBody>
      </p:sp>
      <p:sp>
        <p:nvSpPr>
          <p:cNvPr id="7" name="TextBox 7"/>
          <p:cNvSpPr txBox="1"/>
          <p:nvPr/>
        </p:nvSpPr>
        <p:spPr>
          <a:xfrm>
            <a:off x="920151" y="2140225"/>
            <a:ext cx="5586022" cy="494110"/>
          </a:xfrm>
          <a:prstGeom prst="rect">
            <a:avLst/>
          </a:prstGeom>
        </p:spPr>
        <p:txBody>
          <a:bodyPr lIns="0" tIns="0" rIns="0" bIns="0" rtlCol="0" anchor="t">
            <a:spAutoFit/>
          </a:bodyPr>
          <a:lstStyle/>
          <a:p>
            <a:pPr algn="ctr">
              <a:lnSpc>
                <a:spcPts val="4199"/>
              </a:lnSpc>
              <a:spcBef>
                <a:spcPct val="0"/>
              </a:spcBef>
            </a:pPr>
            <a:r>
              <a:rPr lang="en-US" sz="3000" dirty="0">
                <a:solidFill>
                  <a:srgbClr val="000000"/>
                </a:solidFill>
                <a:latin typeface="Times New Roman" panose="02020603050405020304" pitchFamily="18" charset="0"/>
                <a:ea typeface="Helvetica World"/>
                <a:cs typeface="Times New Roman" panose="02020603050405020304" pitchFamily="18" charset="0"/>
                <a:sym typeface="Helvetica World"/>
              </a:rPr>
              <a:t>Distance calculation</a:t>
            </a:r>
          </a:p>
        </p:txBody>
      </p:sp>
      <p:sp>
        <p:nvSpPr>
          <p:cNvPr id="8" name="TextBox 8"/>
          <p:cNvSpPr txBox="1"/>
          <p:nvPr/>
        </p:nvSpPr>
        <p:spPr>
          <a:xfrm>
            <a:off x="2090698" y="2634335"/>
            <a:ext cx="8283773" cy="459228"/>
          </a:xfrm>
          <a:prstGeom prst="rect">
            <a:avLst/>
          </a:prstGeom>
        </p:spPr>
        <p:txBody>
          <a:bodyPr lIns="0" tIns="0" rIns="0" bIns="0" rtlCol="0" anchor="t">
            <a:spAutoFit/>
          </a:bodyPr>
          <a:lstStyle/>
          <a:p>
            <a:pPr algn="ctr">
              <a:lnSpc>
                <a:spcPts val="3919"/>
              </a:lnSpc>
              <a:spcBef>
                <a:spcPct val="0"/>
              </a:spcBef>
            </a:pPr>
            <a:r>
              <a:rPr lang="en-US" sz="2799" dirty="0">
                <a:solidFill>
                  <a:srgbClr val="737373"/>
                </a:solidFill>
                <a:latin typeface="Times New Roman" panose="02020603050405020304" pitchFamily="18" charset="0"/>
                <a:ea typeface="Helvetica World"/>
                <a:cs typeface="Times New Roman" panose="02020603050405020304" pitchFamily="18" charset="0"/>
                <a:sym typeface="Helvetica World"/>
              </a:rPr>
              <a:t>by entering source and destination calculate distance</a:t>
            </a:r>
          </a:p>
        </p:txBody>
      </p:sp>
      <p:sp>
        <p:nvSpPr>
          <p:cNvPr id="9" name="TextBox 9"/>
          <p:cNvSpPr txBox="1"/>
          <p:nvPr/>
        </p:nvSpPr>
        <p:spPr>
          <a:xfrm>
            <a:off x="2090698" y="3815889"/>
            <a:ext cx="2948107" cy="495301"/>
          </a:xfrm>
          <a:prstGeom prst="rect">
            <a:avLst/>
          </a:prstGeom>
        </p:spPr>
        <p:txBody>
          <a:bodyPr lIns="0" tIns="0" rIns="0" bIns="0" rtlCol="0" anchor="t">
            <a:spAutoFit/>
          </a:bodyPr>
          <a:lstStyle/>
          <a:p>
            <a:pPr algn="ctr">
              <a:lnSpc>
                <a:spcPts val="4199"/>
              </a:lnSpc>
              <a:spcBef>
                <a:spcPct val="0"/>
              </a:spcBef>
            </a:pPr>
            <a:r>
              <a:rPr lang="en-US" sz="2999" dirty="0">
                <a:solidFill>
                  <a:srgbClr val="000000"/>
                </a:solidFill>
                <a:latin typeface="Times New Roman" panose="02020603050405020304" pitchFamily="18" charset="0"/>
                <a:ea typeface="Helvetica World"/>
                <a:cs typeface="Times New Roman" panose="02020603050405020304" pitchFamily="18" charset="0"/>
                <a:sym typeface="Helvetica World"/>
              </a:rPr>
              <a:t>Vehicle Detection</a:t>
            </a:r>
          </a:p>
        </p:txBody>
      </p:sp>
      <p:sp>
        <p:nvSpPr>
          <p:cNvPr id="10" name="TextBox 10"/>
          <p:cNvSpPr txBox="1"/>
          <p:nvPr/>
        </p:nvSpPr>
        <p:spPr>
          <a:xfrm>
            <a:off x="924818" y="4264981"/>
            <a:ext cx="8283773" cy="976630"/>
          </a:xfrm>
          <a:prstGeom prst="rect">
            <a:avLst/>
          </a:prstGeom>
        </p:spPr>
        <p:txBody>
          <a:bodyPr lIns="0" tIns="0" rIns="0" bIns="0" rtlCol="0" anchor="t">
            <a:spAutoFit/>
          </a:bodyPr>
          <a:lstStyle/>
          <a:p>
            <a:pPr algn="ctr">
              <a:lnSpc>
                <a:spcPts val="3919"/>
              </a:lnSpc>
            </a:pPr>
            <a:r>
              <a:rPr lang="en-US" sz="2799" dirty="0">
                <a:solidFill>
                  <a:srgbClr val="737373"/>
                </a:solidFill>
                <a:latin typeface="Times New Roman" panose="02020603050405020304" pitchFamily="18" charset="0"/>
                <a:ea typeface="Helvetica World"/>
                <a:cs typeface="Times New Roman" panose="02020603050405020304" pitchFamily="18" charset="0"/>
                <a:sym typeface="Helvetica World"/>
              </a:rPr>
              <a:t>Identify vehicles entering the system</a:t>
            </a:r>
          </a:p>
          <a:p>
            <a:pPr algn="ctr">
              <a:lnSpc>
                <a:spcPts val="3919"/>
              </a:lnSpc>
              <a:spcBef>
                <a:spcPct val="0"/>
              </a:spcBef>
            </a:pPr>
            <a:endParaRPr lang="en-US" sz="2799" dirty="0">
              <a:solidFill>
                <a:srgbClr val="737373"/>
              </a:solidFill>
              <a:latin typeface="Times New Roman" panose="02020603050405020304" pitchFamily="18" charset="0"/>
              <a:ea typeface="Helvetica World"/>
              <a:cs typeface="Times New Roman" panose="02020603050405020304" pitchFamily="18" charset="0"/>
              <a:sym typeface="Helvetica World"/>
            </a:endParaRPr>
          </a:p>
        </p:txBody>
      </p:sp>
      <p:sp>
        <p:nvSpPr>
          <p:cNvPr id="11" name="TextBox 11"/>
          <p:cNvSpPr txBox="1"/>
          <p:nvPr/>
        </p:nvSpPr>
        <p:spPr>
          <a:xfrm>
            <a:off x="2086939" y="5422097"/>
            <a:ext cx="2583894" cy="1047750"/>
          </a:xfrm>
          <a:prstGeom prst="rect">
            <a:avLst/>
          </a:prstGeom>
        </p:spPr>
        <p:txBody>
          <a:bodyPr lIns="0" tIns="0" rIns="0" bIns="0" rtlCol="0" anchor="t">
            <a:spAutoFit/>
          </a:bodyPr>
          <a:lstStyle/>
          <a:p>
            <a:pPr algn="ctr">
              <a:lnSpc>
                <a:spcPts val="4200"/>
              </a:lnSpc>
            </a:pPr>
            <a:r>
              <a:rPr lang="en-US" sz="3000" dirty="0">
                <a:solidFill>
                  <a:srgbClr val="000000"/>
                </a:solidFill>
                <a:latin typeface="Times New Roman" panose="02020603050405020304" pitchFamily="18" charset="0"/>
                <a:ea typeface="Helvetica World"/>
                <a:cs typeface="Times New Roman" panose="02020603050405020304" pitchFamily="18" charset="0"/>
                <a:sym typeface="Helvetica World"/>
              </a:rPr>
              <a:t>Toll Calculation</a:t>
            </a:r>
          </a:p>
          <a:p>
            <a:pPr algn="ctr">
              <a:lnSpc>
                <a:spcPts val="4200"/>
              </a:lnSpc>
              <a:spcBef>
                <a:spcPct val="0"/>
              </a:spcBef>
            </a:pPr>
            <a:endParaRPr lang="en-US" sz="3000" dirty="0">
              <a:solidFill>
                <a:srgbClr val="000000"/>
              </a:solidFill>
              <a:latin typeface="Times New Roman" panose="02020603050405020304" pitchFamily="18" charset="0"/>
              <a:ea typeface="Helvetica World"/>
              <a:cs typeface="Times New Roman" panose="02020603050405020304" pitchFamily="18" charset="0"/>
              <a:sym typeface="Helvetica World"/>
            </a:endParaRPr>
          </a:p>
        </p:txBody>
      </p:sp>
      <p:sp>
        <p:nvSpPr>
          <p:cNvPr id="12" name="TextBox 12"/>
          <p:cNvSpPr txBox="1"/>
          <p:nvPr/>
        </p:nvSpPr>
        <p:spPr>
          <a:xfrm>
            <a:off x="2111475" y="5906310"/>
            <a:ext cx="5152192" cy="976630"/>
          </a:xfrm>
          <a:prstGeom prst="rect">
            <a:avLst/>
          </a:prstGeom>
        </p:spPr>
        <p:txBody>
          <a:bodyPr lIns="0" tIns="0" rIns="0" bIns="0" rtlCol="0" anchor="t">
            <a:spAutoFit/>
          </a:bodyPr>
          <a:lstStyle/>
          <a:p>
            <a:pPr algn="ctr">
              <a:lnSpc>
                <a:spcPts val="3919"/>
              </a:lnSpc>
            </a:pPr>
            <a:r>
              <a:rPr lang="en-US" sz="2799" dirty="0">
                <a:solidFill>
                  <a:srgbClr val="737373"/>
                </a:solidFill>
                <a:latin typeface="Times New Roman" panose="02020603050405020304" pitchFamily="18" charset="0"/>
                <a:ea typeface="Helvetica World"/>
                <a:cs typeface="Times New Roman" panose="02020603050405020304" pitchFamily="18" charset="0"/>
                <a:sym typeface="Helvetica World"/>
              </a:rPr>
              <a:t>Calculate tolls based on distance</a:t>
            </a:r>
          </a:p>
          <a:p>
            <a:pPr algn="ctr">
              <a:lnSpc>
                <a:spcPts val="3919"/>
              </a:lnSpc>
              <a:spcBef>
                <a:spcPct val="0"/>
              </a:spcBef>
            </a:pPr>
            <a:endParaRPr lang="en-US" sz="2799" dirty="0">
              <a:solidFill>
                <a:srgbClr val="737373"/>
              </a:solidFill>
              <a:latin typeface="Times New Roman" panose="02020603050405020304" pitchFamily="18" charset="0"/>
              <a:ea typeface="Helvetica World"/>
              <a:cs typeface="Times New Roman" panose="02020603050405020304" pitchFamily="18" charset="0"/>
              <a:sym typeface="Helvetica World"/>
            </a:endParaRPr>
          </a:p>
        </p:txBody>
      </p:sp>
      <p:sp>
        <p:nvSpPr>
          <p:cNvPr id="13" name="TextBox 13"/>
          <p:cNvSpPr txBox="1"/>
          <p:nvPr/>
        </p:nvSpPr>
        <p:spPr>
          <a:xfrm>
            <a:off x="2090698" y="6874523"/>
            <a:ext cx="3458766" cy="494110"/>
          </a:xfrm>
          <a:prstGeom prst="rect">
            <a:avLst/>
          </a:prstGeom>
        </p:spPr>
        <p:txBody>
          <a:bodyPr lIns="0" tIns="0" rIns="0" bIns="0" rtlCol="0" anchor="t">
            <a:spAutoFit/>
          </a:bodyPr>
          <a:lstStyle/>
          <a:p>
            <a:pPr algn="ctr">
              <a:lnSpc>
                <a:spcPts val="4200"/>
              </a:lnSpc>
              <a:spcBef>
                <a:spcPct val="0"/>
              </a:spcBef>
            </a:pPr>
            <a:r>
              <a:rPr lang="en-US" sz="3000" dirty="0">
                <a:solidFill>
                  <a:srgbClr val="000000"/>
                </a:solidFill>
                <a:latin typeface="Times New Roman" panose="02020603050405020304" pitchFamily="18" charset="0"/>
                <a:ea typeface="Helvetica World"/>
                <a:cs typeface="Times New Roman" panose="02020603050405020304" pitchFamily="18" charset="0"/>
                <a:sym typeface="Helvetica World"/>
              </a:rPr>
              <a:t>Payment Processing</a:t>
            </a:r>
          </a:p>
        </p:txBody>
      </p:sp>
      <p:sp>
        <p:nvSpPr>
          <p:cNvPr id="14" name="TextBox 14"/>
          <p:cNvSpPr txBox="1"/>
          <p:nvPr/>
        </p:nvSpPr>
        <p:spPr>
          <a:xfrm>
            <a:off x="2090698" y="7316189"/>
            <a:ext cx="4682966" cy="976630"/>
          </a:xfrm>
          <a:prstGeom prst="rect">
            <a:avLst/>
          </a:prstGeom>
        </p:spPr>
        <p:txBody>
          <a:bodyPr lIns="0" tIns="0" rIns="0" bIns="0" rtlCol="0" anchor="t">
            <a:spAutoFit/>
          </a:bodyPr>
          <a:lstStyle/>
          <a:p>
            <a:pPr algn="ctr">
              <a:lnSpc>
                <a:spcPts val="3919"/>
              </a:lnSpc>
            </a:pPr>
            <a:r>
              <a:rPr lang="en-US" sz="2799" dirty="0">
                <a:solidFill>
                  <a:srgbClr val="737373"/>
                </a:solidFill>
                <a:latin typeface="Times New Roman" panose="02020603050405020304" pitchFamily="18" charset="0"/>
                <a:ea typeface="Helvetica World"/>
                <a:cs typeface="Times New Roman" panose="02020603050405020304" pitchFamily="18" charset="0"/>
                <a:sym typeface="Helvetica World"/>
              </a:rPr>
              <a:t>Process transactions securely</a:t>
            </a:r>
          </a:p>
          <a:p>
            <a:pPr algn="ctr">
              <a:lnSpc>
                <a:spcPts val="3919"/>
              </a:lnSpc>
              <a:spcBef>
                <a:spcPct val="0"/>
              </a:spcBef>
            </a:pPr>
            <a:endParaRPr lang="en-US" sz="2799" dirty="0">
              <a:solidFill>
                <a:srgbClr val="737373"/>
              </a:solidFill>
              <a:latin typeface="Times New Roman" panose="02020603050405020304" pitchFamily="18" charset="0"/>
              <a:ea typeface="Helvetica World"/>
              <a:cs typeface="Times New Roman" panose="02020603050405020304" pitchFamily="18" charset="0"/>
              <a:sym typeface="Helvetica World"/>
            </a:endParaRPr>
          </a:p>
        </p:txBody>
      </p:sp>
      <p:sp>
        <p:nvSpPr>
          <p:cNvPr id="15" name="TextBox 15"/>
          <p:cNvSpPr txBox="1"/>
          <p:nvPr/>
        </p:nvSpPr>
        <p:spPr>
          <a:xfrm>
            <a:off x="2024352" y="8542677"/>
            <a:ext cx="3433882" cy="494110"/>
          </a:xfrm>
          <a:prstGeom prst="rect">
            <a:avLst/>
          </a:prstGeom>
        </p:spPr>
        <p:txBody>
          <a:bodyPr lIns="0" tIns="0" rIns="0" bIns="0" rtlCol="0" anchor="t">
            <a:spAutoFit/>
          </a:bodyPr>
          <a:lstStyle/>
          <a:p>
            <a:pPr algn="ctr">
              <a:lnSpc>
                <a:spcPts val="4200"/>
              </a:lnSpc>
              <a:spcBef>
                <a:spcPct val="0"/>
              </a:spcBef>
            </a:pPr>
            <a:r>
              <a:rPr lang="en-US" sz="3000" dirty="0">
                <a:solidFill>
                  <a:srgbClr val="000000"/>
                </a:solidFill>
                <a:latin typeface="Times New Roman" panose="02020603050405020304" pitchFamily="18" charset="0"/>
                <a:ea typeface="Helvetica World"/>
                <a:cs typeface="Times New Roman" panose="02020603050405020304" pitchFamily="18" charset="0"/>
                <a:sym typeface="Helvetica World"/>
              </a:rPr>
              <a:t>Transaction Logging</a:t>
            </a:r>
          </a:p>
        </p:txBody>
      </p:sp>
      <p:sp>
        <p:nvSpPr>
          <p:cNvPr id="16" name="TextBox 16"/>
          <p:cNvSpPr txBox="1"/>
          <p:nvPr/>
        </p:nvSpPr>
        <p:spPr>
          <a:xfrm>
            <a:off x="2300577" y="8912298"/>
            <a:ext cx="3586401" cy="976630"/>
          </a:xfrm>
          <a:prstGeom prst="rect">
            <a:avLst/>
          </a:prstGeom>
        </p:spPr>
        <p:txBody>
          <a:bodyPr lIns="0" tIns="0" rIns="0" bIns="0" rtlCol="0" anchor="t">
            <a:spAutoFit/>
          </a:bodyPr>
          <a:lstStyle/>
          <a:p>
            <a:pPr algn="ctr">
              <a:lnSpc>
                <a:spcPts val="3919"/>
              </a:lnSpc>
            </a:pPr>
            <a:r>
              <a:rPr lang="en-US" sz="2799" dirty="0">
                <a:solidFill>
                  <a:srgbClr val="737373"/>
                </a:solidFill>
                <a:latin typeface="Times New Roman" panose="02020603050405020304" pitchFamily="18" charset="0"/>
                <a:ea typeface="Helvetica World"/>
                <a:cs typeface="Times New Roman" panose="02020603050405020304" pitchFamily="18" charset="0"/>
                <a:sym typeface="Helvetica World"/>
              </a:rPr>
              <a:t>Record all transactions</a:t>
            </a:r>
          </a:p>
          <a:p>
            <a:pPr algn="ctr">
              <a:lnSpc>
                <a:spcPts val="3919"/>
              </a:lnSpc>
              <a:spcBef>
                <a:spcPct val="0"/>
              </a:spcBef>
            </a:pPr>
            <a:endParaRPr lang="en-US" sz="2799" dirty="0">
              <a:solidFill>
                <a:srgbClr val="737373"/>
              </a:solidFill>
              <a:latin typeface="Times New Roman" panose="02020603050405020304" pitchFamily="18" charset="0"/>
              <a:ea typeface="Helvetica World"/>
              <a:cs typeface="Times New Roman" panose="02020603050405020304" pitchFamily="18" charset="0"/>
              <a:sym typeface="Helvetica Wor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1000"/>
                                        <p:tgtEl>
                                          <p:spTgt spid="5"/>
                                        </p:tgtEl>
                                      </p:cBhvr>
                                    </p:animEffect>
                                    <p:anim calcmode="lin" valueType="num">
                                      <p:cBhvr>
                                        <p:cTn id="18" dur="1000" fill="hold"/>
                                        <p:tgtEl>
                                          <p:spTgt spid="5"/>
                                        </p:tgtEl>
                                        <p:attrNameLst>
                                          <p:attrName>ppt_x</p:attrName>
                                        </p:attrNameLst>
                                      </p:cBhvr>
                                      <p:tavLst>
                                        <p:tav tm="0">
                                          <p:val>
                                            <p:strVal val="#ppt_x"/>
                                          </p:val>
                                        </p:tav>
                                        <p:tav tm="100000">
                                          <p:val>
                                            <p:strVal val="#ppt_x"/>
                                          </p:val>
                                        </p:tav>
                                      </p:tavLst>
                                    </p:anim>
                                    <p:anim calcmode="lin" valueType="num">
                                      <p:cBhvr>
                                        <p:cTn id="19" dur="1000" fill="hold"/>
                                        <p:tgtEl>
                                          <p:spTgt spid="5"/>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1000"/>
                                        <p:tgtEl>
                                          <p:spTgt spid="6"/>
                                        </p:tgtEl>
                                      </p:cBhvr>
                                    </p:animEffect>
                                    <p:anim calcmode="lin" valueType="num">
                                      <p:cBhvr>
                                        <p:cTn id="23" dur="1000" fill="hold"/>
                                        <p:tgtEl>
                                          <p:spTgt spid="6"/>
                                        </p:tgtEl>
                                        <p:attrNameLst>
                                          <p:attrName>ppt_x</p:attrName>
                                        </p:attrNameLst>
                                      </p:cBhvr>
                                      <p:tavLst>
                                        <p:tav tm="0">
                                          <p:val>
                                            <p:strVal val="#ppt_x"/>
                                          </p:val>
                                        </p:tav>
                                        <p:tav tm="100000">
                                          <p:val>
                                            <p:strVal val="#ppt_x"/>
                                          </p:val>
                                        </p:tav>
                                      </p:tavLst>
                                    </p:anim>
                                    <p:anim calcmode="lin" valueType="num">
                                      <p:cBhvr>
                                        <p:cTn id="24" dur="1000" fill="hold"/>
                                        <p:tgtEl>
                                          <p:spTgt spid="6"/>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1000"/>
                                        <p:tgtEl>
                                          <p:spTgt spid="7"/>
                                        </p:tgtEl>
                                      </p:cBhvr>
                                    </p:animEffect>
                                    <p:anim calcmode="lin" valueType="num">
                                      <p:cBhvr>
                                        <p:cTn id="28" dur="1000" fill="hold"/>
                                        <p:tgtEl>
                                          <p:spTgt spid="7"/>
                                        </p:tgtEl>
                                        <p:attrNameLst>
                                          <p:attrName>ppt_x</p:attrName>
                                        </p:attrNameLst>
                                      </p:cBhvr>
                                      <p:tavLst>
                                        <p:tav tm="0">
                                          <p:val>
                                            <p:strVal val="#ppt_x"/>
                                          </p:val>
                                        </p:tav>
                                        <p:tav tm="100000">
                                          <p:val>
                                            <p:strVal val="#ppt_x"/>
                                          </p:val>
                                        </p:tav>
                                      </p:tavLst>
                                    </p:anim>
                                    <p:anim calcmode="lin" valueType="num">
                                      <p:cBhvr>
                                        <p:cTn id="29" dur="1000" fill="hold"/>
                                        <p:tgtEl>
                                          <p:spTgt spid="7"/>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1000"/>
                                        <p:tgtEl>
                                          <p:spTgt spid="8"/>
                                        </p:tgtEl>
                                      </p:cBhvr>
                                    </p:animEffect>
                                    <p:anim calcmode="lin" valueType="num">
                                      <p:cBhvr>
                                        <p:cTn id="33" dur="1000" fill="hold"/>
                                        <p:tgtEl>
                                          <p:spTgt spid="8"/>
                                        </p:tgtEl>
                                        <p:attrNameLst>
                                          <p:attrName>ppt_x</p:attrName>
                                        </p:attrNameLst>
                                      </p:cBhvr>
                                      <p:tavLst>
                                        <p:tav tm="0">
                                          <p:val>
                                            <p:strVal val="#ppt_x"/>
                                          </p:val>
                                        </p:tav>
                                        <p:tav tm="100000">
                                          <p:val>
                                            <p:strVal val="#ppt_x"/>
                                          </p:val>
                                        </p:tav>
                                      </p:tavLst>
                                    </p:anim>
                                    <p:anim calcmode="lin" valueType="num">
                                      <p:cBhvr>
                                        <p:cTn id="34" dur="1000" fill="hold"/>
                                        <p:tgtEl>
                                          <p:spTgt spid="8"/>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fade">
                                      <p:cBhvr>
                                        <p:cTn id="37" dur="1000"/>
                                        <p:tgtEl>
                                          <p:spTgt spid="9"/>
                                        </p:tgtEl>
                                      </p:cBhvr>
                                    </p:animEffect>
                                    <p:anim calcmode="lin" valueType="num">
                                      <p:cBhvr>
                                        <p:cTn id="38" dur="1000" fill="hold"/>
                                        <p:tgtEl>
                                          <p:spTgt spid="9"/>
                                        </p:tgtEl>
                                        <p:attrNameLst>
                                          <p:attrName>ppt_x</p:attrName>
                                        </p:attrNameLst>
                                      </p:cBhvr>
                                      <p:tavLst>
                                        <p:tav tm="0">
                                          <p:val>
                                            <p:strVal val="#ppt_x"/>
                                          </p:val>
                                        </p:tav>
                                        <p:tav tm="100000">
                                          <p:val>
                                            <p:strVal val="#ppt_x"/>
                                          </p:val>
                                        </p:tav>
                                      </p:tavLst>
                                    </p:anim>
                                    <p:anim calcmode="lin" valueType="num">
                                      <p:cBhvr>
                                        <p:cTn id="39" dur="1000" fill="hold"/>
                                        <p:tgtEl>
                                          <p:spTgt spid="9"/>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fade">
                                      <p:cBhvr>
                                        <p:cTn id="42" dur="1000"/>
                                        <p:tgtEl>
                                          <p:spTgt spid="10"/>
                                        </p:tgtEl>
                                      </p:cBhvr>
                                    </p:animEffect>
                                    <p:anim calcmode="lin" valueType="num">
                                      <p:cBhvr>
                                        <p:cTn id="43" dur="1000" fill="hold"/>
                                        <p:tgtEl>
                                          <p:spTgt spid="10"/>
                                        </p:tgtEl>
                                        <p:attrNameLst>
                                          <p:attrName>ppt_x</p:attrName>
                                        </p:attrNameLst>
                                      </p:cBhvr>
                                      <p:tavLst>
                                        <p:tav tm="0">
                                          <p:val>
                                            <p:strVal val="#ppt_x"/>
                                          </p:val>
                                        </p:tav>
                                        <p:tav tm="100000">
                                          <p:val>
                                            <p:strVal val="#ppt_x"/>
                                          </p:val>
                                        </p:tav>
                                      </p:tavLst>
                                    </p:anim>
                                    <p:anim calcmode="lin" valueType="num">
                                      <p:cBhvr>
                                        <p:cTn id="44" dur="1000" fill="hold"/>
                                        <p:tgtEl>
                                          <p:spTgt spid="10"/>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11"/>
                                        </p:tgtEl>
                                        <p:attrNameLst>
                                          <p:attrName>style.visibility</p:attrName>
                                        </p:attrNameLst>
                                      </p:cBhvr>
                                      <p:to>
                                        <p:strVal val="visible"/>
                                      </p:to>
                                    </p:set>
                                    <p:animEffect transition="in" filter="fade">
                                      <p:cBhvr>
                                        <p:cTn id="47" dur="1000"/>
                                        <p:tgtEl>
                                          <p:spTgt spid="11"/>
                                        </p:tgtEl>
                                      </p:cBhvr>
                                    </p:animEffect>
                                    <p:anim calcmode="lin" valueType="num">
                                      <p:cBhvr>
                                        <p:cTn id="48" dur="1000" fill="hold"/>
                                        <p:tgtEl>
                                          <p:spTgt spid="11"/>
                                        </p:tgtEl>
                                        <p:attrNameLst>
                                          <p:attrName>ppt_x</p:attrName>
                                        </p:attrNameLst>
                                      </p:cBhvr>
                                      <p:tavLst>
                                        <p:tav tm="0">
                                          <p:val>
                                            <p:strVal val="#ppt_x"/>
                                          </p:val>
                                        </p:tav>
                                        <p:tav tm="100000">
                                          <p:val>
                                            <p:strVal val="#ppt_x"/>
                                          </p:val>
                                        </p:tav>
                                      </p:tavLst>
                                    </p:anim>
                                    <p:anim calcmode="lin" valueType="num">
                                      <p:cBhvr>
                                        <p:cTn id="49" dur="1000" fill="hold"/>
                                        <p:tgtEl>
                                          <p:spTgt spid="11"/>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0"/>
                                  </p:stCondLst>
                                  <p:childTnLst>
                                    <p:set>
                                      <p:cBhvr>
                                        <p:cTn id="51" dur="1" fill="hold">
                                          <p:stCondLst>
                                            <p:cond delay="0"/>
                                          </p:stCondLst>
                                        </p:cTn>
                                        <p:tgtEl>
                                          <p:spTgt spid="12"/>
                                        </p:tgtEl>
                                        <p:attrNameLst>
                                          <p:attrName>style.visibility</p:attrName>
                                        </p:attrNameLst>
                                      </p:cBhvr>
                                      <p:to>
                                        <p:strVal val="visible"/>
                                      </p:to>
                                    </p:set>
                                    <p:animEffect transition="in" filter="fade">
                                      <p:cBhvr>
                                        <p:cTn id="52" dur="1000"/>
                                        <p:tgtEl>
                                          <p:spTgt spid="12"/>
                                        </p:tgtEl>
                                      </p:cBhvr>
                                    </p:animEffect>
                                    <p:anim calcmode="lin" valueType="num">
                                      <p:cBhvr>
                                        <p:cTn id="53" dur="1000" fill="hold"/>
                                        <p:tgtEl>
                                          <p:spTgt spid="12"/>
                                        </p:tgtEl>
                                        <p:attrNameLst>
                                          <p:attrName>ppt_x</p:attrName>
                                        </p:attrNameLst>
                                      </p:cBhvr>
                                      <p:tavLst>
                                        <p:tav tm="0">
                                          <p:val>
                                            <p:strVal val="#ppt_x"/>
                                          </p:val>
                                        </p:tav>
                                        <p:tav tm="100000">
                                          <p:val>
                                            <p:strVal val="#ppt_x"/>
                                          </p:val>
                                        </p:tav>
                                      </p:tavLst>
                                    </p:anim>
                                    <p:anim calcmode="lin" valueType="num">
                                      <p:cBhvr>
                                        <p:cTn id="54" dur="1000" fill="hold"/>
                                        <p:tgtEl>
                                          <p:spTgt spid="12"/>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p:stCondLst>
                                    <p:cond delay="0"/>
                                  </p:stCondLst>
                                  <p:childTnLst>
                                    <p:set>
                                      <p:cBhvr>
                                        <p:cTn id="56" dur="1" fill="hold">
                                          <p:stCondLst>
                                            <p:cond delay="0"/>
                                          </p:stCondLst>
                                        </p:cTn>
                                        <p:tgtEl>
                                          <p:spTgt spid="13"/>
                                        </p:tgtEl>
                                        <p:attrNameLst>
                                          <p:attrName>style.visibility</p:attrName>
                                        </p:attrNameLst>
                                      </p:cBhvr>
                                      <p:to>
                                        <p:strVal val="visible"/>
                                      </p:to>
                                    </p:set>
                                    <p:animEffect transition="in" filter="fade">
                                      <p:cBhvr>
                                        <p:cTn id="57" dur="1000"/>
                                        <p:tgtEl>
                                          <p:spTgt spid="13"/>
                                        </p:tgtEl>
                                      </p:cBhvr>
                                    </p:animEffect>
                                    <p:anim calcmode="lin" valueType="num">
                                      <p:cBhvr>
                                        <p:cTn id="58" dur="1000" fill="hold"/>
                                        <p:tgtEl>
                                          <p:spTgt spid="13"/>
                                        </p:tgtEl>
                                        <p:attrNameLst>
                                          <p:attrName>ppt_x</p:attrName>
                                        </p:attrNameLst>
                                      </p:cBhvr>
                                      <p:tavLst>
                                        <p:tav tm="0">
                                          <p:val>
                                            <p:strVal val="#ppt_x"/>
                                          </p:val>
                                        </p:tav>
                                        <p:tav tm="100000">
                                          <p:val>
                                            <p:strVal val="#ppt_x"/>
                                          </p:val>
                                        </p:tav>
                                      </p:tavLst>
                                    </p:anim>
                                    <p:anim calcmode="lin" valueType="num">
                                      <p:cBhvr>
                                        <p:cTn id="59" dur="1000" fill="hold"/>
                                        <p:tgtEl>
                                          <p:spTgt spid="13"/>
                                        </p:tgtEl>
                                        <p:attrNameLst>
                                          <p:attrName>ppt_y</p:attrName>
                                        </p:attrNameLst>
                                      </p:cBhvr>
                                      <p:tavLst>
                                        <p:tav tm="0">
                                          <p:val>
                                            <p:strVal val="#ppt_y+.1"/>
                                          </p:val>
                                        </p:tav>
                                        <p:tav tm="100000">
                                          <p:val>
                                            <p:strVal val="#ppt_y"/>
                                          </p:val>
                                        </p:tav>
                                      </p:tavLst>
                                    </p:anim>
                                  </p:childTnLst>
                                </p:cTn>
                              </p:par>
                              <p:par>
                                <p:cTn id="60" presetID="42" presetClass="entr" presetSubtype="0" fill="hold" grpId="0" nodeType="withEffect">
                                  <p:stCondLst>
                                    <p:cond delay="0"/>
                                  </p:stCondLst>
                                  <p:childTnLst>
                                    <p:set>
                                      <p:cBhvr>
                                        <p:cTn id="61" dur="1" fill="hold">
                                          <p:stCondLst>
                                            <p:cond delay="0"/>
                                          </p:stCondLst>
                                        </p:cTn>
                                        <p:tgtEl>
                                          <p:spTgt spid="14"/>
                                        </p:tgtEl>
                                        <p:attrNameLst>
                                          <p:attrName>style.visibility</p:attrName>
                                        </p:attrNameLst>
                                      </p:cBhvr>
                                      <p:to>
                                        <p:strVal val="visible"/>
                                      </p:to>
                                    </p:set>
                                    <p:animEffect transition="in" filter="fade">
                                      <p:cBhvr>
                                        <p:cTn id="62" dur="1000"/>
                                        <p:tgtEl>
                                          <p:spTgt spid="14"/>
                                        </p:tgtEl>
                                      </p:cBhvr>
                                    </p:animEffect>
                                    <p:anim calcmode="lin" valueType="num">
                                      <p:cBhvr>
                                        <p:cTn id="63" dur="1000" fill="hold"/>
                                        <p:tgtEl>
                                          <p:spTgt spid="14"/>
                                        </p:tgtEl>
                                        <p:attrNameLst>
                                          <p:attrName>ppt_x</p:attrName>
                                        </p:attrNameLst>
                                      </p:cBhvr>
                                      <p:tavLst>
                                        <p:tav tm="0">
                                          <p:val>
                                            <p:strVal val="#ppt_x"/>
                                          </p:val>
                                        </p:tav>
                                        <p:tav tm="100000">
                                          <p:val>
                                            <p:strVal val="#ppt_x"/>
                                          </p:val>
                                        </p:tav>
                                      </p:tavLst>
                                    </p:anim>
                                    <p:anim calcmode="lin" valueType="num">
                                      <p:cBhvr>
                                        <p:cTn id="64" dur="1000" fill="hold"/>
                                        <p:tgtEl>
                                          <p:spTgt spid="14"/>
                                        </p:tgtEl>
                                        <p:attrNameLst>
                                          <p:attrName>ppt_y</p:attrName>
                                        </p:attrNameLst>
                                      </p:cBhvr>
                                      <p:tavLst>
                                        <p:tav tm="0">
                                          <p:val>
                                            <p:strVal val="#ppt_y+.1"/>
                                          </p:val>
                                        </p:tav>
                                        <p:tav tm="100000">
                                          <p:val>
                                            <p:strVal val="#ppt_y"/>
                                          </p:val>
                                        </p:tav>
                                      </p:tavLst>
                                    </p:anim>
                                  </p:childTnLst>
                                </p:cTn>
                              </p:par>
                              <p:par>
                                <p:cTn id="65" presetID="42" presetClass="entr" presetSubtype="0" fill="hold" grpId="0" nodeType="withEffect">
                                  <p:stCondLst>
                                    <p:cond delay="0"/>
                                  </p:stCondLst>
                                  <p:childTnLst>
                                    <p:set>
                                      <p:cBhvr>
                                        <p:cTn id="66" dur="1" fill="hold">
                                          <p:stCondLst>
                                            <p:cond delay="0"/>
                                          </p:stCondLst>
                                        </p:cTn>
                                        <p:tgtEl>
                                          <p:spTgt spid="15"/>
                                        </p:tgtEl>
                                        <p:attrNameLst>
                                          <p:attrName>style.visibility</p:attrName>
                                        </p:attrNameLst>
                                      </p:cBhvr>
                                      <p:to>
                                        <p:strVal val="visible"/>
                                      </p:to>
                                    </p:set>
                                    <p:animEffect transition="in" filter="fade">
                                      <p:cBhvr>
                                        <p:cTn id="67" dur="1000"/>
                                        <p:tgtEl>
                                          <p:spTgt spid="15"/>
                                        </p:tgtEl>
                                      </p:cBhvr>
                                    </p:animEffect>
                                    <p:anim calcmode="lin" valueType="num">
                                      <p:cBhvr>
                                        <p:cTn id="68" dur="1000" fill="hold"/>
                                        <p:tgtEl>
                                          <p:spTgt spid="15"/>
                                        </p:tgtEl>
                                        <p:attrNameLst>
                                          <p:attrName>ppt_x</p:attrName>
                                        </p:attrNameLst>
                                      </p:cBhvr>
                                      <p:tavLst>
                                        <p:tav tm="0">
                                          <p:val>
                                            <p:strVal val="#ppt_x"/>
                                          </p:val>
                                        </p:tav>
                                        <p:tav tm="100000">
                                          <p:val>
                                            <p:strVal val="#ppt_x"/>
                                          </p:val>
                                        </p:tav>
                                      </p:tavLst>
                                    </p:anim>
                                    <p:anim calcmode="lin" valueType="num">
                                      <p:cBhvr>
                                        <p:cTn id="69" dur="1000" fill="hold"/>
                                        <p:tgtEl>
                                          <p:spTgt spid="15"/>
                                        </p:tgtEl>
                                        <p:attrNameLst>
                                          <p:attrName>ppt_y</p:attrName>
                                        </p:attrNameLst>
                                      </p:cBhvr>
                                      <p:tavLst>
                                        <p:tav tm="0">
                                          <p:val>
                                            <p:strVal val="#ppt_y+.1"/>
                                          </p:val>
                                        </p:tav>
                                        <p:tav tm="100000">
                                          <p:val>
                                            <p:strVal val="#ppt_y"/>
                                          </p:val>
                                        </p:tav>
                                      </p:tavLst>
                                    </p:anim>
                                  </p:childTnLst>
                                </p:cTn>
                              </p:par>
                              <p:par>
                                <p:cTn id="70" presetID="42" presetClass="entr" presetSubtype="0" fill="hold" grpId="0" nodeType="withEffect">
                                  <p:stCondLst>
                                    <p:cond delay="0"/>
                                  </p:stCondLst>
                                  <p:childTnLst>
                                    <p:set>
                                      <p:cBhvr>
                                        <p:cTn id="71" dur="1" fill="hold">
                                          <p:stCondLst>
                                            <p:cond delay="0"/>
                                          </p:stCondLst>
                                        </p:cTn>
                                        <p:tgtEl>
                                          <p:spTgt spid="16"/>
                                        </p:tgtEl>
                                        <p:attrNameLst>
                                          <p:attrName>style.visibility</p:attrName>
                                        </p:attrNameLst>
                                      </p:cBhvr>
                                      <p:to>
                                        <p:strVal val="visible"/>
                                      </p:to>
                                    </p:set>
                                    <p:animEffect transition="in" filter="fade">
                                      <p:cBhvr>
                                        <p:cTn id="72" dur="1000"/>
                                        <p:tgtEl>
                                          <p:spTgt spid="16"/>
                                        </p:tgtEl>
                                      </p:cBhvr>
                                    </p:animEffect>
                                    <p:anim calcmode="lin" valueType="num">
                                      <p:cBhvr>
                                        <p:cTn id="73" dur="1000" fill="hold"/>
                                        <p:tgtEl>
                                          <p:spTgt spid="16"/>
                                        </p:tgtEl>
                                        <p:attrNameLst>
                                          <p:attrName>ppt_x</p:attrName>
                                        </p:attrNameLst>
                                      </p:cBhvr>
                                      <p:tavLst>
                                        <p:tav tm="0">
                                          <p:val>
                                            <p:strVal val="#ppt_x"/>
                                          </p:val>
                                        </p:tav>
                                        <p:tav tm="100000">
                                          <p:val>
                                            <p:strVal val="#ppt_x"/>
                                          </p:val>
                                        </p:tav>
                                      </p:tavLst>
                                    </p:anim>
                                    <p:anim calcmode="lin" valueType="num">
                                      <p:cBhvr>
                                        <p:cTn id="74"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p:bldP spid="11" grpId="0"/>
      <p:bldP spid="12" grpId="0"/>
      <p:bldP spid="13" grpId="0"/>
      <p:bldP spid="14" grpId="0"/>
      <p:bldP spid="15" grpId="0"/>
      <p:bldP spid="1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grpSp>
        <p:nvGrpSpPr>
          <p:cNvPr id="5" name="Group 5"/>
          <p:cNvGrpSpPr/>
          <p:nvPr/>
        </p:nvGrpSpPr>
        <p:grpSpPr>
          <a:xfrm>
            <a:off x="1028700" y="8788554"/>
            <a:ext cx="469746" cy="469746"/>
            <a:chOff x="0" y="0"/>
            <a:chExt cx="123719" cy="123719"/>
          </a:xfrm>
        </p:grpSpPr>
        <p:sp>
          <p:nvSpPr>
            <p:cNvPr id="6" name="Freeform 6"/>
            <p:cNvSpPr/>
            <p:nvPr/>
          </p:nvSpPr>
          <p:spPr>
            <a:xfrm>
              <a:off x="0" y="0"/>
              <a:ext cx="123719" cy="123719"/>
            </a:xfrm>
            <a:custGeom>
              <a:avLst/>
              <a:gdLst/>
              <a:ahLst/>
              <a:cxnLst/>
              <a:rect l="l" t="t" r="r" b="b"/>
              <a:pathLst>
                <a:path w="123719" h="123719">
                  <a:moveTo>
                    <a:pt x="0" y="0"/>
                  </a:moveTo>
                  <a:lnTo>
                    <a:pt x="123719" y="0"/>
                  </a:lnTo>
                  <a:lnTo>
                    <a:pt x="123719" y="123719"/>
                  </a:lnTo>
                  <a:lnTo>
                    <a:pt x="0" y="123719"/>
                  </a:lnTo>
                  <a:close/>
                </a:path>
              </a:pathLst>
            </a:custGeom>
            <a:solidFill>
              <a:srgbClr val="000000"/>
            </a:solidFill>
          </p:spPr>
        </p:sp>
        <p:sp>
          <p:nvSpPr>
            <p:cNvPr id="7" name="TextBox 7"/>
            <p:cNvSpPr txBox="1"/>
            <p:nvPr/>
          </p:nvSpPr>
          <p:spPr>
            <a:xfrm>
              <a:off x="0" y="-38100"/>
              <a:ext cx="123719" cy="161819"/>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1771982" y="8788554"/>
            <a:ext cx="469746" cy="469746"/>
            <a:chOff x="0" y="0"/>
            <a:chExt cx="123719" cy="123719"/>
          </a:xfrm>
        </p:grpSpPr>
        <p:sp>
          <p:nvSpPr>
            <p:cNvPr id="9" name="Freeform 9"/>
            <p:cNvSpPr/>
            <p:nvPr/>
          </p:nvSpPr>
          <p:spPr>
            <a:xfrm>
              <a:off x="0" y="0"/>
              <a:ext cx="123719" cy="123719"/>
            </a:xfrm>
            <a:custGeom>
              <a:avLst/>
              <a:gdLst/>
              <a:ahLst/>
              <a:cxnLst/>
              <a:rect l="l" t="t" r="r" b="b"/>
              <a:pathLst>
                <a:path w="123719" h="123719">
                  <a:moveTo>
                    <a:pt x="0" y="0"/>
                  </a:moveTo>
                  <a:lnTo>
                    <a:pt x="123719" y="0"/>
                  </a:lnTo>
                  <a:lnTo>
                    <a:pt x="123719" y="123719"/>
                  </a:lnTo>
                  <a:lnTo>
                    <a:pt x="0" y="123719"/>
                  </a:lnTo>
                  <a:close/>
                </a:path>
              </a:pathLst>
            </a:custGeom>
            <a:solidFill>
              <a:srgbClr val="737373"/>
            </a:solidFill>
          </p:spPr>
        </p:sp>
        <p:sp>
          <p:nvSpPr>
            <p:cNvPr id="10" name="TextBox 10"/>
            <p:cNvSpPr txBox="1"/>
            <p:nvPr/>
          </p:nvSpPr>
          <p:spPr>
            <a:xfrm>
              <a:off x="0" y="-38100"/>
              <a:ext cx="123719" cy="161819"/>
            </a:xfrm>
            <a:prstGeom prst="rect">
              <a:avLst/>
            </a:prstGeom>
          </p:spPr>
          <p:txBody>
            <a:bodyPr lIns="50800" tIns="50800" rIns="50800" bIns="50800" rtlCol="0" anchor="ctr"/>
            <a:lstStyle/>
            <a:p>
              <a:pPr algn="ctr">
                <a:lnSpc>
                  <a:spcPts val="2659"/>
                </a:lnSpc>
                <a:spcBef>
                  <a:spcPct val="0"/>
                </a:spcBef>
              </a:pPr>
              <a:endParaRPr/>
            </a:p>
          </p:txBody>
        </p:sp>
      </p:grpSp>
      <p:grpSp>
        <p:nvGrpSpPr>
          <p:cNvPr id="11" name="Group 11"/>
          <p:cNvGrpSpPr/>
          <p:nvPr/>
        </p:nvGrpSpPr>
        <p:grpSpPr>
          <a:xfrm>
            <a:off x="2515265" y="8788554"/>
            <a:ext cx="469746" cy="469746"/>
            <a:chOff x="0" y="0"/>
            <a:chExt cx="123719" cy="123719"/>
          </a:xfrm>
        </p:grpSpPr>
        <p:sp>
          <p:nvSpPr>
            <p:cNvPr id="12" name="Freeform 12"/>
            <p:cNvSpPr/>
            <p:nvPr/>
          </p:nvSpPr>
          <p:spPr>
            <a:xfrm>
              <a:off x="0" y="0"/>
              <a:ext cx="123719" cy="123719"/>
            </a:xfrm>
            <a:custGeom>
              <a:avLst/>
              <a:gdLst/>
              <a:ahLst/>
              <a:cxnLst/>
              <a:rect l="l" t="t" r="r" b="b"/>
              <a:pathLst>
                <a:path w="123719" h="123719">
                  <a:moveTo>
                    <a:pt x="0" y="0"/>
                  </a:moveTo>
                  <a:lnTo>
                    <a:pt x="123719" y="0"/>
                  </a:lnTo>
                  <a:lnTo>
                    <a:pt x="123719" y="123719"/>
                  </a:lnTo>
                  <a:lnTo>
                    <a:pt x="0" y="123719"/>
                  </a:lnTo>
                  <a:close/>
                </a:path>
              </a:pathLst>
            </a:custGeom>
            <a:solidFill>
              <a:srgbClr val="A6A6A6"/>
            </a:solidFill>
          </p:spPr>
        </p:sp>
        <p:sp>
          <p:nvSpPr>
            <p:cNvPr id="13" name="TextBox 13"/>
            <p:cNvSpPr txBox="1"/>
            <p:nvPr/>
          </p:nvSpPr>
          <p:spPr>
            <a:xfrm>
              <a:off x="0" y="-38100"/>
              <a:ext cx="123719" cy="161819"/>
            </a:xfrm>
            <a:prstGeom prst="rect">
              <a:avLst/>
            </a:prstGeom>
          </p:spPr>
          <p:txBody>
            <a:bodyPr lIns="50800" tIns="50800" rIns="50800" bIns="50800" rtlCol="0" anchor="ctr"/>
            <a:lstStyle/>
            <a:p>
              <a:pPr algn="ctr">
                <a:lnSpc>
                  <a:spcPts val="2659"/>
                </a:lnSpc>
                <a:spcBef>
                  <a:spcPct val="0"/>
                </a:spcBef>
              </a:pPr>
              <a:endParaRPr/>
            </a:p>
          </p:txBody>
        </p:sp>
      </p:grpSp>
      <p:sp>
        <p:nvSpPr>
          <p:cNvPr id="14" name="TextBox 14"/>
          <p:cNvSpPr txBox="1"/>
          <p:nvPr/>
        </p:nvSpPr>
        <p:spPr>
          <a:xfrm>
            <a:off x="1028700" y="1859949"/>
            <a:ext cx="9705560" cy="1894429"/>
          </a:xfrm>
          <a:prstGeom prst="rect">
            <a:avLst/>
          </a:prstGeom>
        </p:spPr>
        <p:txBody>
          <a:bodyPr lIns="0" tIns="0" rIns="0" bIns="0" rtlCol="0" anchor="t">
            <a:spAutoFit/>
          </a:bodyPr>
          <a:lstStyle/>
          <a:p>
            <a:pPr algn="l">
              <a:lnSpc>
                <a:spcPts val="16113"/>
              </a:lnSpc>
              <a:spcBef>
                <a:spcPct val="0"/>
              </a:spcBef>
            </a:pPr>
            <a:endParaRPr lang="en-US" sz="9500" dirty="0">
              <a:solidFill>
                <a:srgbClr val="000000"/>
              </a:solidFill>
              <a:latin typeface="Times New Roman" panose="02020603050405020304" pitchFamily="18" charset="0"/>
              <a:ea typeface="Accordion Black"/>
              <a:cs typeface="Times New Roman" panose="02020603050405020304" pitchFamily="18" charset="0"/>
              <a:sym typeface="Accordion Black"/>
            </a:endParaRPr>
          </a:p>
        </p:txBody>
      </p:sp>
      <p:pic>
        <p:nvPicPr>
          <p:cNvPr id="19" name="Picture 18">
            <a:extLst>
              <a:ext uri="{FF2B5EF4-FFF2-40B4-BE49-F238E27FC236}">
                <a16:creationId xmlns:a16="http://schemas.microsoft.com/office/drawing/2014/main" id="{6CB28C63-7401-CED8-5B3B-473FFCED41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81199" y="1562100"/>
            <a:ext cx="14325601" cy="7081787"/>
          </a:xfrm>
          <a:prstGeom prst="rect">
            <a:avLst/>
          </a:prstGeom>
        </p:spPr>
      </p:pic>
      <p:sp>
        <p:nvSpPr>
          <p:cNvPr id="20" name="TextBox 19">
            <a:extLst>
              <a:ext uri="{FF2B5EF4-FFF2-40B4-BE49-F238E27FC236}">
                <a16:creationId xmlns:a16="http://schemas.microsoft.com/office/drawing/2014/main" id="{E2DF6121-B55F-CB34-C781-8DAEED4F95AA}"/>
              </a:ext>
            </a:extLst>
          </p:cNvPr>
          <p:cNvSpPr txBox="1"/>
          <p:nvPr/>
        </p:nvSpPr>
        <p:spPr>
          <a:xfrm>
            <a:off x="5562600" y="613424"/>
            <a:ext cx="6608732" cy="861774"/>
          </a:xfrm>
          <a:prstGeom prst="rect">
            <a:avLst/>
          </a:prstGeom>
          <a:noFill/>
        </p:spPr>
        <p:txBody>
          <a:bodyPr wrap="none" rtlCol="0">
            <a:spAutoFit/>
          </a:bodyPr>
          <a:lstStyle/>
          <a:p>
            <a:r>
              <a:rPr lang="en-US" sz="5000" b="1" dirty="0">
                <a:latin typeface="Times New Roman" panose="02020603050405020304" pitchFamily="18" charset="0"/>
                <a:cs typeface="Times New Roman" panose="02020603050405020304" pitchFamily="18" charset="0"/>
              </a:rPr>
              <a:t>Architecture Diagram :</a:t>
            </a:r>
            <a:endParaRPr lang="en-IN" sz="5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01195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anim calcmode="lin" valueType="num">
                                      <p:cBhvr>
                                        <p:cTn id="13" dur="1000" fill="hold"/>
                                        <p:tgtEl>
                                          <p:spTgt spid="8"/>
                                        </p:tgtEl>
                                        <p:attrNameLst>
                                          <p:attrName>ppt_x</p:attrName>
                                        </p:attrNameLst>
                                      </p:cBhvr>
                                      <p:tavLst>
                                        <p:tav tm="0">
                                          <p:val>
                                            <p:strVal val="#ppt_x"/>
                                          </p:val>
                                        </p:tav>
                                        <p:tav tm="100000">
                                          <p:val>
                                            <p:strVal val="#ppt_x"/>
                                          </p:val>
                                        </p:tav>
                                      </p:tavLst>
                                    </p:anim>
                                    <p:anim calcmode="lin" valueType="num">
                                      <p:cBhvr>
                                        <p:cTn id="14" dur="1000" fill="hold"/>
                                        <p:tgtEl>
                                          <p:spTgt spid="8"/>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1000"/>
                                        <p:tgtEl>
                                          <p:spTgt spid="11"/>
                                        </p:tgtEl>
                                      </p:cBhvr>
                                    </p:animEffect>
                                    <p:anim calcmode="lin" valueType="num">
                                      <p:cBhvr>
                                        <p:cTn id="18" dur="1000" fill="hold"/>
                                        <p:tgtEl>
                                          <p:spTgt spid="11"/>
                                        </p:tgtEl>
                                        <p:attrNameLst>
                                          <p:attrName>ppt_x</p:attrName>
                                        </p:attrNameLst>
                                      </p:cBhvr>
                                      <p:tavLst>
                                        <p:tav tm="0">
                                          <p:val>
                                            <p:strVal val="#ppt_x"/>
                                          </p:val>
                                        </p:tav>
                                        <p:tav tm="100000">
                                          <p:val>
                                            <p:strVal val="#ppt_x"/>
                                          </p:val>
                                        </p:tav>
                                      </p:tavLst>
                                    </p:anim>
                                    <p:anim calcmode="lin" valueType="num">
                                      <p:cBhvr>
                                        <p:cTn id="19" dur="1000" fill="hold"/>
                                        <p:tgtEl>
                                          <p:spTgt spid="11"/>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nodePh="1">
                                  <p:stCondLst>
                                    <p:cond delay="0"/>
                                  </p:stCondLst>
                                  <p:endCondLst>
                                    <p:cond evt="begin" delay="0">
                                      <p:tn val="20"/>
                                    </p:cond>
                                  </p:endCondLst>
                                  <p:childTnLst>
                                    <p:set>
                                      <p:cBhvr>
                                        <p:cTn id="21" dur="1" fill="hold">
                                          <p:stCondLst>
                                            <p:cond delay="0"/>
                                          </p:stCondLst>
                                        </p:cTn>
                                        <p:tgtEl>
                                          <p:spTgt spid="14"/>
                                        </p:tgtEl>
                                        <p:attrNameLst>
                                          <p:attrName>style.visibility</p:attrName>
                                        </p:attrNameLst>
                                      </p:cBhvr>
                                      <p:to>
                                        <p:strVal val="visible"/>
                                      </p:to>
                                    </p:set>
                                    <p:animEffect transition="in" filter="fade">
                                      <p:cBhvr>
                                        <p:cTn id="22" dur="1000"/>
                                        <p:tgtEl>
                                          <p:spTgt spid="14"/>
                                        </p:tgtEl>
                                      </p:cBhvr>
                                    </p:animEffect>
                                    <p:anim calcmode="lin" valueType="num">
                                      <p:cBhvr>
                                        <p:cTn id="23" dur="1000" fill="hold"/>
                                        <p:tgtEl>
                                          <p:spTgt spid="14"/>
                                        </p:tgtEl>
                                        <p:attrNameLst>
                                          <p:attrName>ppt_x</p:attrName>
                                        </p:attrNameLst>
                                      </p:cBhvr>
                                      <p:tavLst>
                                        <p:tav tm="0">
                                          <p:val>
                                            <p:strVal val="#ppt_x"/>
                                          </p:val>
                                        </p:tav>
                                        <p:tav tm="100000">
                                          <p:val>
                                            <p:strVal val="#ppt_x"/>
                                          </p:val>
                                        </p:tav>
                                      </p:tavLst>
                                    </p:anim>
                                    <p:anim calcmode="lin" valueType="num">
                                      <p:cBhvr>
                                        <p:cTn id="24" dur="1000" fill="hold"/>
                                        <p:tgtEl>
                                          <p:spTgt spid="14"/>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1000"/>
                                        <p:tgtEl>
                                          <p:spTgt spid="19"/>
                                        </p:tgtEl>
                                      </p:cBhvr>
                                    </p:animEffect>
                                    <p:anim calcmode="lin" valueType="num">
                                      <p:cBhvr>
                                        <p:cTn id="28" dur="1000" fill="hold"/>
                                        <p:tgtEl>
                                          <p:spTgt spid="19"/>
                                        </p:tgtEl>
                                        <p:attrNameLst>
                                          <p:attrName>ppt_x</p:attrName>
                                        </p:attrNameLst>
                                      </p:cBhvr>
                                      <p:tavLst>
                                        <p:tav tm="0">
                                          <p:val>
                                            <p:strVal val="#ppt_x"/>
                                          </p:val>
                                        </p:tav>
                                        <p:tav tm="100000">
                                          <p:val>
                                            <p:strVal val="#ppt_x"/>
                                          </p:val>
                                        </p:tav>
                                      </p:tavLst>
                                    </p:anim>
                                    <p:anim calcmode="lin" valueType="num">
                                      <p:cBhvr>
                                        <p:cTn id="29" dur="1000" fill="hold"/>
                                        <p:tgtEl>
                                          <p:spTgt spid="19"/>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fade">
                                      <p:cBhvr>
                                        <p:cTn id="32" dur="1000"/>
                                        <p:tgtEl>
                                          <p:spTgt spid="20"/>
                                        </p:tgtEl>
                                      </p:cBhvr>
                                    </p:animEffect>
                                    <p:anim calcmode="lin" valueType="num">
                                      <p:cBhvr>
                                        <p:cTn id="33" dur="1000" fill="hold"/>
                                        <p:tgtEl>
                                          <p:spTgt spid="20"/>
                                        </p:tgtEl>
                                        <p:attrNameLst>
                                          <p:attrName>ppt_x</p:attrName>
                                        </p:attrNameLst>
                                      </p:cBhvr>
                                      <p:tavLst>
                                        <p:tav tm="0">
                                          <p:val>
                                            <p:strVal val="#ppt_x"/>
                                          </p:val>
                                        </p:tav>
                                        <p:tav tm="100000">
                                          <p:val>
                                            <p:strVal val="#ppt_x"/>
                                          </p:val>
                                        </p:tav>
                                      </p:tavLst>
                                    </p:anim>
                                    <p:anim calcmode="lin" valueType="num">
                                      <p:cBhvr>
                                        <p:cTn id="34"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sp>
        <p:nvSpPr>
          <p:cNvPr id="3" name="Freeform 3"/>
          <p:cNvSpPr/>
          <p:nvPr/>
        </p:nvSpPr>
        <p:spPr>
          <a:xfrm>
            <a:off x="7541634" y="1162569"/>
            <a:ext cx="11935807" cy="12697667"/>
          </a:xfrm>
          <a:custGeom>
            <a:avLst/>
            <a:gdLst/>
            <a:ahLst/>
            <a:cxnLst/>
            <a:rect l="l" t="t" r="r" b="b"/>
            <a:pathLst>
              <a:path w="11935807" h="12697667">
                <a:moveTo>
                  <a:pt x="0" y="0"/>
                </a:moveTo>
                <a:lnTo>
                  <a:pt x="11935807" y="0"/>
                </a:lnTo>
                <a:lnTo>
                  <a:pt x="11935807" y="12697667"/>
                </a:lnTo>
                <a:lnTo>
                  <a:pt x="0" y="12697667"/>
                </a:lnTo>
                <a:lnTo>
                  <a:pt x="0" y="0"/>
                </a:lnTo>
                <a:close/>
              </a:path>
            </a:pathLst>
          </a:custGeom>
          <a:blipFill>
            <a:blip r:embed="rId3">
              <a:alphaModFix amt="25000"/>
              <a:extLst>
                <a:ext uri="{96DAC541-7B7A-43D3-8B79-37D633B846F1}">
                  <asvg:svgBlip xmlns:asvg="http://schemas.microsoft.com/office/drawing/2016/SVG/main" r:embed="rId4"/>
                </a:ext>
              </a:extLst>
            </a:blip>
            <a:stretch>
              <a:fillRect/>
            </a:stretch>
          </a:blipFill>
        </p:spPr>
      </p:sp>
      <p:sp>
        <p:nvSpPr>
          <p:cNvPr id="4" name="Freeform 4"/>
          <p:cNvSpPr/>
          <p:nvPr/>
        </p:nvSpPr>
        <p:spPr>
          <a:xfrm>
            <a:off x="13023491" y="5332449"/>
            <a:ext cx="5784284" cy="6153493"/>
          </a:xfrm>
          <a:custGeom>
            <a:avLst/>
            <a:gdLst/>
            <a:ahLst/>
            <a:cxnLst/>
            <a:rect l="l" t="t" r="r" b="b"/>
            <a:pathLst>
              <a:path w="5784284" h="6153493">
                <a:moveTo>
                  <a:pt x="0" y="0"/>
                </a:moveTo>
                <a:lnTo>
                  <a:pt x="5784284" y="0"/>
                </a:lnTo>
                <a:lnTo>
                  <a:pt x="5784284" y="6153494"/>
                </a:lnTo>
                <a:lnTo>
                  <a:pt x="0" y="615349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5" name="Group 5"/>
          <p:cNvGrpSpPr/>
          <p:nvPr/>
        </p:nvGrpSpPr>
        <p:grpSpPr>
          <a:xfrm>
            <a:off x="1028700" y="8788554"/>
            <a:ext cx="469746" cy="469746"/>
            <a:chOff x="0" y="0"/>
            <a:chExt cx="123719" cy="123719"/>
          </a:xfrm>
        </p:grpSpPr>
        <p:sp>
          <p:nvSpPr>
            <p:cNvPr id="6" name="Freeform 6"/>
            <p:cNvSpPr/>
            <p:nvPr/>
          </p:nvSpPr>
          <p:spPr>
            <a:xfrm>
              <a:off x="0" y="0"/>
              <a:ext cx="123719" cy="123719"/>
            </a:xfrm>
            <a:custGeom>
              <a:avLst/>
              <a:gdLst/>
              <a:ahLst/>
              <a:cxnLst/>
              <a:rect l="l" t="t" r="r" b="b"/>
              <a:pathLst>
                <a:path w="123719" h="123719">
                  <a:moveTo>
                    <a:pt x="0" y="0"/>
                  </a:moveTo>
                  <a:lnTo>
                    <a:pt x="123719" y="0"/>
                  </a:lnTo>
                  <a:lnTo>
                    <a:pt x="123719" y="123719"/>
                  </a:lnTo>
                  <a:lnTo>
                    <a:pt x="0" y="123719"/>
                  </a:lnTo>
                  <a:close/>
                </a:path>
              </a:pathLst>
            </a:custGeom>
            <a:solidFill>
              <a:srgbClr val="000000"/>
            </a:solidFill>
          </p:spPr>
        </p:sp>
        <p:sp>
          <p:nvSpPr>
            <p:cNvPr id="7" name="TextBox 7"/>
            <p:cNvSpPr txBox="1"/>
            <p:nvPr/>
          </p:nvSpPr>
          <p:spPr>
            <a:xfrm>
              <a:off x="0" y="-38100"/>
              <a:ext cx="123719" cy="161819"/>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1771982" y="8788554"/>
            <a:ext cx="469746" cy="469746"/>
            <a:chOff x="0" y="0"/>
            <a:chExt cx="123719" cy="123719"/>
          </a:xfrm>
        </p:grpSpPr>
        <p:sp>
          <p:nvSpPr>
            <p:cNvPr id="9" name="Freeform 9"/>
            <p:cNvSpPr/>
            <p:nvPr/>
          </p:nvSpPr>
          <p:spPr>
            <a:xfrm>
              <a:off x="0" y="0"/>
              <a:ext cx="123719" cy="123719"/>
            </a:xfrm>
            <a:custGeom>
              <a:avLst/>
              <a:gdLst/>
              <a:ahLst/>
              <a:cxnLst/>
              <a:rect l="l" t="t" r="r" b="b"/>
              <a:pathLst>
                <a:path w="123719" h="123719">
                  <a:moveTo>
                    <a:pt x="0" y="0"/>
                  </a:moveTo>
                  <a:lnTo>
                    <a:pt x="123719" y="0"/>
                  </a:lnTo>
                  <a:lnTo>
                    <a:pt x="123719" y="123719"/>
                  </a:lnTo>
                  <a:lnTo>
                    <a:pt x="0" y="123719"/>
                  </a:lnTo>
                  <a:close/>
                </a:path>
              </a:pathLst>
            </a:custGeom>
            <a:solidFill>
              <a:srgbClr val="737373"/>
            </a:solidFill>
          </p:spPr>
        </p:sp>
        <p:sp>
          <p:nvSpPr>
            <p:cNvPr id="10" name="TextBox 10"/>
            <p:cNvSpPr txBox="1"/>
            <p:nvPr/>
          </p:nvSpPr>
          <p:spPr>
            <a:xfrm>
              <a:off x="0" y="-38100"/>
              <a:ext cx="123719" cy="161819"/>
            </a:xfrm>
            <a:prstGeom prst="rect">
              <a:avLst/>
            </a:prstGeom>
          </p:spPr>
          <p:txBody>
            <a:bodyPr lIns="50800" tIns="50800" rIns="50800" bIns="50800" rtlCol="0" anchor="ctr"/>
            <a:lstStyle/>
            <a:p>
              <a:pPr algn="ctr">
                <a:lnSpc>
                  <a:spcPts val="2659"/>
                </a:lnSpc>
                <a:spcBef>
                  <a:spcPct val="0"/>
                </a:spcBef>
              </a:pPr>
              <a:endParaRPr/>
            </a:p>
          </p:txBody>
        </p:sp>
      </p:grpSp>
      <p:grpSp>
        <p:nvGrpSpPr>
          <p:cNvPr id="11" name="Group 11"/>
          <p:cNvGrpSpPr/>
          <p:nvPr/>
        </p:nvGrpSpPr>
        <p:grpSpPr>
          <a:xfrm>
            <a:off x="2515265" y="8788554"/>
            <a:ext cx="469746" cy="469746"/>
            <a:chOff x="0" y="0"/>
            <a:chExt cx="123719" cy="123719"/>
          </a:xfrm>
        </p:grpSpPr>
        <p:sp>
          <p:nvSpPr>
            <p:cNvPr id="12" name="Freeform 12"/>
            <p:cNvSpPr/>
            <p:nvPr/>
          </p:nvSpPr>
          <p:spPr>
            <a:xfrm>
              <a:off x="0" y="0"/>
              <a:ext cx="123719" cy="123719"/>
            </a:xfrm>
            <a:custGeom>
              <a:avLst/>
              <a:gdLst/>
              <a:ahLst/>
              <a:cxnLst/>
              <a:rect l="l" t="t" r="r" b="b"/>
              <a:pathLst>
                <a:path w="123719" h="123719">
                  <a:moveTo>
                    <a:pt x="0" y="0"/>
                  </a:moveTo>
                  <a:lnTo>
                    <a:pt x="123719" y="0"/>
                  </a:lnTo>
                  <a:lnTo>
                    <a:pt x="123719" y="123719"/>
                  </a:lnTo>
                  <a:lnTo>
                    <a:pt x="0" y="123719"/>
                  </a:lnTo>
                  <a:close/>
                </a:path>
              </a:pathLst>
            </a:custGeom>
            <a:solidFill>
              <a:srgbClr val="A6A6A6"/>
            </a:solidFill>
          </p:spPr>
        </p:sp>
        <p:sp>
          <p:nvSpPr>
            <p:cNvPr id="13" name="TextBox 13"/>
            <p:cNvSpPr txBox="1"/>
            <p:nvPr/>
          </p:nvSpPr>
          <p:spPr>
            <a:xfrm>
              <a:off x="0" y="-38100"/>
              <a:ext cx="123719" cy="161819"/>
            </a:xfrm>
            <a:prstGeom prst="rect">
              <a:avLst/>
            </a:prstGeom>
          </p:spPr>
          <p:txBody>
            <a:bodyPr lIns="50800" tIns="50800" rIns="50800" bIns="50800" rtlCol="0" anchor="ctr"/>
            <a:lstStyle/>
            <a:p>
              <a:pPr algn="ctr">
                <a:lnSpc>
                  <a:spcPts val="2659"/>
                </a:lnSpc>
                <a:spcBef>
                  <a:spcPct val="0"/>
                </a:spcBef>
              </a:pPr>
              <a:endParaRPr/>
            </a:p>
          </p:txBody>
        </p:sp>
      </p:grpSp>
      <p:sp>
        <p:nvSpPr>
          <p:cNvPr id="14" name="TextBox 14"/>
          <p:cNvSpPr txBox="1"/>
          <p:nvPr/>
        </p:nvSpPr>
        <p:spPr>
          <a:xfrm>
            <a:off x="1028700" y="790575"/>
            <a:ext cx="9227960" cy="1022524"/>
          </a:xfrm>
          <a:prstGeom prst="rect">
            <a:avLst/>
          </a:prstGeom>
        </p:spPr>
        <p:txBody>
          <a:bodyPr lIns="0" tIns="0" rIns="0" bIns="0" rtlCol="0" anchor="t">
            <a:spAutoFit/>
          </a:bodyPr>
          <a:lstStyle/>
          <a:p>
            <a:pPr algn="l">
              <a:lnSpc>
                <a:spcPts val="8614"/>
              </a:lnSpc>
              <a:spcBef>
                <a:spcPct val="0"/>
              </a:spcBef>
            </a:pPr>
            <a:r>
              <a:rPr lang="en-US" sz="6500" dirty="0">
                <a:solidFill>
                  <a:srgbClr val="000000"/>
                </a:solidFill>
                <a:latin typeface="Times New Roman" panose="02020603050405020304" pitchFamily="18" charset="0"/>
                <a:ea typeface="Accordion Black"/>
                <a:cs typeface="Times New Roman" panose="02020603050405020304" pitchFamily="18" charset="0"/>
                <a:sym typeface="Accordion Black"/>
              </a:rPr>
              <a:t>Technologies used :</a:t>
            </a:r>
          </a:p>
        </p:txBody>
      </p:sp>
      <p:sp>
        <p:nvSpPr>
          <p:cNvPr id="15" name="TextBox 15"/>
          <p:cNvSpPr txBox="1"/>
          <p:nvPr/>
        </p:nvSpPr>
        <p:spPr>
          <a:xfrm>
            <a:off x="1028700" y="2552281"/>
            <a:ext cx="11994791" cy="3231654"/>
          </a:xfrm>
          <a:prstGeom prst="rect">
            <a:avLst/>
          </a:prstGeom>
        </p:spPr>
        <p:txBody>
          <a:bodyPr lIns="0" tIns="0" rIns="0" bIns="0" rtlCol="0" anchor="t">
            <a:spAutoFit/>
          </a:bodyPr>
          <a:lstStyle/>
          <a:p>
            <a:pPr marL="647697" lvl="1" indent="-323848" algn="l">
              <a:lnSpc>
                <a:spcPts val="4199"/>
              </a:lnSpc>
              <a:buFont typeface="Arial"/>
              <a:buChar char="•"/>
            </a:pPr>
            <a:r>
              <a:rPr lang="en-US" sz="3500" dirty="0">
                <a:solidFill>
                  <a:srgbClr val="000000"/>
                </a:solidFill>
                <a:latin typeface="Times New Roman" panose="02020603050405020304" pitchFamily="18" charset="0"/>
                <a:ea typeface="Helvetica World"/>
                <a:cs typeface="Times New Roman" panose="02020603050405020304" pitchFamily="18" charset="0"/>
                <a:sym typeface="Helvetica World"/>
              </a:rPr>
              <a:t>Backend: Flask, Geopy, Math, Random, Time, Python</a:t>
            </a:r>
          </a:p>
          <a:p>
            <a:pPr marL="647697" lvl="1" indent="-323848" algn="l">
              <a:lnSpc>
                <a:spcPts val="4199"/>
              </a:lnSpc>
              <a:buFont typeface="Arial"/>
              <a:buChar char="•"/>
            </a:pPr>
            <a:r>
              <a:rPr lang="en-US" sz="3500" dirty="0">
                <a:solidFill>
                  <a:srgbClr val="000000"/>
                </a:solidFill>
                <a:latin typeface="Times New Roman" panose="02020603050405020304" pitchFamily="18" charset="0"/>
                <a:ea typeface="Helvetica World"/>
                <a:cs typeface="Times New Roman" panose="02020603050405020304" pitchFamily="18" charset="0"/>
                <a:sym typeface="Helvetica World"/>
              </a:rPr>
              <a:t>Frontend: HTML, JavaScript (optional), CSS (optional)</a:t>
            </a:r>
          </a:p>
          <a:p>
            <a:pPr marL="647697" lvl="1" indent="-323848" algn="l">
              <a:lnSpc>
                <a:spcPts val="4199"/>
              </a:lnSpc>
              <a:buFont typeface="Arial"/>
              <a:buChar char="•"/>
            </a:pPr>
            <a:r>
              <a:rPr lang="en-US" sz="3500" dirty="0">
                <a:solidFill>
                  <a:srgbClr val="000000"/>
                </a:solidFill>
                <a:latin typeface="Times New Roman" panose="02020603050405020304" pitchFamily="18" charset="0"/>
                <a:ea typeface="Helvetica World"/>
                <a:cs typeface="Times New Roman" panose="02020603050405020304" pitchFamily="18" charset="0"/>
                <a:sym typeface="Helvetica World"/>
              </a:rPr>
              <a:t>Protocols: HTTP/HTTPS, WSGI</a:t>
            </a:r>
          </a:p>
          <a:p>
            <a:pPr marL="647697" lvl="1" indent="-323848" algn="l">
              <a:lnSpc>
                <a:spcPts val="4199"/>
              </a:lnSpc>
              <a:buFont typeface="Arial"/>
              <a:buChar char="•"/>
            </a:pPr>
            <a:r>
              <a:rPr lang="en-US" sz="3500" dirty="0">
                <a:solidFill>
                  <a:srgbClr val="000000"/>
                </a:solidFill>
                <a:latin typeface="Times New Roman" panose="02020603050405020304" pitchFamily="18" charset="0"/>
                <a:ea typeface="Helvetica World"/>
                <a:cs typeface="Times New Roman" panose="02020603050405020304" pitchFamily="18" charset="0"/>
                <a:sym typeface="Helvetica World"/>
              </a:rPr>
              <a:t>External Services: Nominatim (Geocoding), Payment Gateways</a:t>
            </a:r>
          </a:p>
          <a:p>
            <a:pPr marL="647697" lvl="1" indent="-323848" algn="l">
              <a:lnSpc>
                <a:spcPts val="4199"/>
              </a:lnSpc>
              <a:buFont typeface="Arial"/>
              <a:buChar char="•"/>
            </a:pPr>
            <a:r>
              <a:rPr lang="en-US" sz="3500" dirty="0">
                <a:solidFill>
                  <a:srgbClr val="000000"/>
                </a:solidFill>
                <a:latin typeface="Times New Roman" panose="02020603050405020304" pitchFamily="18" charset="0"/>
                <a:ea typeface="Helvetica World"/>
                <a:cs typeface="Times New Roman" panose="02020603050405020304" pitchFamily="18" charset="0"/>
                <a:sym typeface="Helvetica World"/>
              </a:rPr>
              <a:t>Security: Encryption (optional), Access Control (optional)</a:t>
            </a:r>
          </a:p>
        </p:txBody>
      </p:sp>
      <p:sp>
        <p:nvSpPr>
          <p:cNvPr id="16" name="TextBox 16"/>
          <p:cNvSpPr txBox="1"/>
          <p:nvPr/>
        </p:nvSpPr>
        <p:spPr>
          <a:xfrm>
            <a:off x="1498446" y="6419640"/>
            <a:ext cx="9941943" cy="3231654"/>
          </a:xfrm>
          <a:prstGeom prst="rect">
            <a:avLst/>
          </a:prstGeom>
        </p:spPr>
        <p:txBody>
          <a:bodyPr lIns="0" tIns="0" rIns="0" bIns="0" rtlCol="0" anchor="t">
            <a:spAutoFit/>
          </a:bodyPr>
          <a:lstStyle/>
          <a:p>
            <a:pPr algn="l">
              <a:lnSpc>
                <a:spcPts val="4199"/>
              </a:lnSpc>
            </a:pPr>
            <a:r>
              <a:rPr lang="en-US" sz="3500" dirty="0">
                <a:solidFill>
                  <a:srgbClr val="000000"/>
                </a:solidFill>
                <a:latin typeface="Times New Roman" panose="02020603050405020304" pitchFamily="18" charset="0"/>
                <a:ea typeface="Helvetica World"/>
                <a:cs typeface="Times New Roman" panose="02020603050405020304" pitchFamily="18" charset="0"/>
                <a:sym typeface="Helvetica World"/>
              </a:rPr>
              <a:t>These technologies collectively provide a robust solution for dynamically calculating tolls based on real-time data and facilitating various payment methods.</a:t>
            </a:r>
          </a:p>
          <a:p>
            <a:pPr algn="l">
              <a:lnSpc>
                <a:spcPts val="4199"/>
              </a:lnSpc>
            </a:pPr>
            <a:endParaRPr lang="en-US" sz="3500" dirty="0">
              <a:solidFill>
                <a:srgbClr val="000000"/>
              </a:solidFill>
              <a:latin typeface="Times New Roman" panose="02020603050405020304" pitchFamily="18" charset="0"/>
              <a:ea typeface="Helvetica World"/>
              <a:cs typeface="Times New Roman" panose="02020603050405020304" pitchFamily="18" charset="0"/>
              <a:sym typeface="Helvetica World"/>
            </a:endParaRPr>
          </a:p>
          <a:p>
            <a:pPr algn="l">
              <a:lnSpc>
                <a:spcPts val="4199"/>
              </a:lnSpc>
            </a:pPr>
            <a:endParaRPr lang="en-US" sz="3500" dirty="0">
              <a:solidFill>
                <a:srgbClr val="000000"/>
              </a:solidFill>
              <a:latin typeface="Times New Roman" panose="02020603050405020304" pitchFamily="18" charset="0"/>
              <a:ea typeface="Helvetica World"/>
              <a:cs typeface="Times New Roman" panose="02020603050405020304" pitchFamily="18" charset="0"/>
              <a:sym typeface="Helvetica World"/>
            </a:endParaRPr>
          </a:p>
          <a:p>
            <a:pPr algn="l">
              <a:lnSpc>
                <a:spcPts val="4199"/>
              </a:lnSpc>
              <a:spcBef>
                <a:spcPct val="0"/>
              </a:spcBef>
            </a:pPr>
            <a:endParaRPr lang="en-US" sz="3500" dirty="0">
              <a:solidFill>
                <a:srgbClr val="000000"/>
              </a:solidFill>
              <a:latin typeface="Times New Roman" panose="02020603050405020304" pitchFamily="18" charset="0"/>
              <a:ea typeface="Helvetica World"/>
              <a:cs typeface="Times New Roman" panose="02020603050405020304" pitchFamily="18" charset="0"/>
              <a:sym typeface="Helvetica Wor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1000"/>
                                        <p:tgtEl>
                                          <p:spTgt spid="5"/>
                                        </p:tgtEl>
                                      </p:cBhvr>
                                    </p:animEffect>
                                    <p:anim calcmode="lin" valueType="num">
                                      <p:cBhvr>
                                        <p:cTn id="18" dur="1000" fill="hold"/>
                                        <p:tgtEl>
                                          <p:spTgt spid="5"/>
                                        </p:tgtEl>
                                        <p:attrNameLst>
                                          <p:attrName>ppt_x</p:attrName>
                                        </p:attrNameLst>
                                      </p:cBhvr>
                                      <p:tavLst>
                                        <p:tav tm="0">
                                          <p:val>
                                            <p:strVal val="#ppt_x"/>
                                          </p:val>
                                        </p:tav>
                                        <p:tav tm="100000">
                                          <p:val>
                                            <p:strVal val="#ppt_x"/>
                                          </p:val>
                                        </p:tav>
                                      </p:tavLst>
                                    </p:anim>
                                    <p:anim calcmode="lin" valueType="num">
                                      <p:cBhvr>
                                        <p:cTn id="19" dur="1000" fill="hold"/>
                                        <p:tgtEl>
                                          <p:spTgt spid="5"/>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1000"/>
                                        <p:tgtEl>
                                          <p:spTgt spid="8"/>
                                        </p:tgtEl>
                                      </p:cBhvr>
                                    </p:animEffect>
                                    <p:anim calcmode="lin" valueType="num">
                                      <p:cBhvr>
                                        <p:cTn id="23" dur="1000" fill="hold"/>
                                        <p:tgtEl>
                                          <p:spTgt spid="8"/>
                                        </p:tgtEl>
                                        <p:attrNameLst>
                                          <p:attrName>ppt_x</p:attrName>
                                        </p:attrNameLst>
                                      </p:cBhvr>
                                      <p:tavLst>
                                        <p:tav tm="0">
                                          <p:val>
                                            <p:strVal val="#ppt_x"/>
                                          </p:val>
                                        </p:tav>
                                        <p:tav tm="100000">
                                          <p:val>
                                            <p:strVal val="#ppt_x"/>
                                          </p:val>
                                        </p:tav>
                                      </p:tavLst>
                                    </p:anim>
                                    <p:anim calcmode="lin" valueType="num">
                                      <p:cBhvr>
                                        <p:cTn id="24" dur="1000" fill="hold"/>
                                        <p:tgtEl>
                                          <p:spTgt spid="8"/>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1000"/>
                                        <p:tgtEl>
                                          <p:spTgt spid="11"/>
                                        </p:tgtEl>
                                      </p:cBhvr>
                                    </p:animEffect>
                                    <p:anim calcmode="lin" valueType="num">
                                      <p:cBhvr>
                                        <p:cTn id="28" dur="1000" fill="hold"/>
                                        <p:tgtEl>
                                          <p:spTgt spid="11"/>
                                        </p:tgtEl>
                                        <p:attrNameLst>
                                          <p:attrName>ppt_x</p:attrName>
                                        </p:attrNameLst>
                                      </p:cBhvr>
                                      <p:tavLst>
                                        <p:tav tm="0">
                                          <p:val>
                                            <p:strVal val="#ppt_x"/>
                                          </p:val>
                                        </p:tav>
                                        <p:tav tm="100000">
                                          <p:val>
                                            <p:strVal val="#ppt_x"/>
                                          </p:val>
                                        </p:tav>
                                      </p:tavLst>
                                    </p:anim>
                                    <p:anim calcmode="lin" valueType="num">
                                      <p:cBhvr>
                                        <p:cTn id="29" dur="1000" fill="hold"/>
                                        <p:tgtEl>
                                          <p:spTgt spid="11"/>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1000"/>
                                        <p:tgtEl>
                                          <p:spTgt spid="14"/>
                                        </p:tgtEl>
                                      </p:cBhvr>
                                    </p:animEffect>
                                    <p:anim calcmode="lin" valueType="num">
                                      <p:cBhvr>
                                        <p:cTn id="33" dur="1000" fill="hold"/>
                                        <p:tgtEl>
                                          <p:spTgt spid="14"/>
                                        </p:tgtEl>
                                        <p:attrNameLst>
                                          <p:attrName>ppt_x</p:attrName>
                                        </p:attrNameLst>
                                      </p:cBhvr>
                                      <p:tavLst>
                                        <p:tav tm="0">
                                          <p:val>
                                            <p:strVal val="#ppt_x"/>
                                          </p:val>
                                        </p:tav>
                                        <p:tav tm="100000">
                                          <p:val>
                                            <p:strVal val="#ppt_x"/>
                                          </p:val>
                                        </p:tav>
                                      </p:tavLst>
                                    </p:anim>
                                    <p:anim calcmode="lin" valueType="num">
                                      <p:cBhvr>
                                        <p:cTn id="34" dur="1000" fill="hold"/>
                                        <p:tgtEl>
                                          <p:spTgt spid="14"/>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1000"/>
                                        <p:tgtEl>
                                          <p:spTgt spid="15"/>
                                        </p:tgtEl>
                                      </p:cBhvr>
                                    </p:animEffect>
                                    <p:anim calcmode="lin" valueType="num">
                                      <p:cBhvr>
                                        <p:cTn id="38" dur="1000" fill="hold"/>
                                        <p:tgtEl>
                                          <p:spTgt spid="15"/>
                                        </p:tgtEl>
                                        <p:attrNameLst>
                                          <p:attrName>ppt_x</p:attrName>
                                        </p:attrNameLst>
                                      </p:cBhvr>
                                      <p:tavLst>
                                        <p:tav tm="0">
                                          <p:val>
                                            <p:strVal val="#ppt_x"/>
                                          </p:val>
                                        </p:tav>
                                        <p:tav tm="100000">
                                          <p:val>
                                            <p:strVal val="#ppt_x"/>
                                          </p:val>
                                        </p:tav>
                                      </p:tavLst>
                                    </p:anim>
                                    <p:anim calcmode="lin" valueType="num">
                                      <p:cBhvr>
                                        <p:cTn id="39" dur="1000" fill="hold"/>
                                        <p:tgtEl>
                                          <p:spTgt spid="15"/>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fade">
                                      <p:cBhvr>
                                        <p:cTn id="42" dur="1000"/>
                                        <p:tgtEl>
                                          <p:spTgt spid="16"/>
                                        </p:tgtEl>
                                      </p:cBhvr>
                                    </p:animEffect>
                                    <p:anim calcmode="lin" valueType="num">
                                      <p:cBhvr>
                                        <p:cTn id="43" dur="1000" fill="hold"/>
                                        <p:tgtEl>
                                          <p:spTgt spid="16"/>
                                        </p:tgtEl>
                                        <p:attrNameLst>
                                          <p:attrName>ppt_x</p:attrName>
                                        </p:attrNameLst>
                                      </p:cBhvr>
                                      <p:tavLst>
                                        <p:tav tm="0">
                                          <p:val>
                                            <p:strVal val="#ppt_x"/>
                                          </p:val>
                                        </p:tav>
                                        <p:tav tm="100000">
                                          <p:val>
                                            <p:strVal val="#ppt_x"/>
                                          </p:val>
                                        </p:tav>
                                      </p:tavLst>
                                    </p:anim>
                                    <p:anim calcmode="lin" valueType="num">
                                      <p:cBhvr>
                                        <p:cTn id="44"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sp>
        <p:nvSpPr>
          <p:cNvPr id="3" name="Freeform 3"/>
          <p:cNvSpPr/>
          <p:nvPr/>
        </p:nvSpPr>
        <p:spPr>
          <a:xfrm>
            <a:off x="7541634" y="1291965"/>
            <a:ext cx="11935807" cy="12697667"/>
          </a:xfrm>
          <a:custGeom>
            <a:avLst/>
            <a:gdLst/>
            <a:ahLst/>
            <a:cxnLst/>
            <a:rect l="l" t="t" r="r" b="b"/>
            <a:pathLst>
              <a:path w="11935807" h="12697667">
                <a:moveTo>
                  <a:pt x="0" y="0"/>
                </a:moveTo>
                <a:lnTo>
                  <a:pt x="11935807" y="0"/>
                </a:lnTo>
                <a:lnTo>
                  <a:pt x="11935807" y="12697667"/>
                </a:lnTo>
                <a:lnTo>
                  <a:pt x="0" y="12697667"/>
                </a:lnTo>
                <a:lnTo>
                  <a:pt x="0" y="0"/>
                </a:lnTo>
                <a:close/>
              </a:path>
            </a:pathLst>
          </a:custGeom>
          <a:blipFill>
            <a:blip r:embed="rId3">
              <a:alphaModFix amt="25000"/>
              <a:extLst>
                <a:ext uri="{96DAC541-7B7A-43D3-8B79-37D633B846F1}">
                  <asvg:svgBlip xmlns:asvg="http://schemas.microsoft.com/office/drawing/2016/SVG/main" r:embed="rId4"/>
                </a:ext>
              </a:extLst>
            </a:blip>
            <a:stretch>
              <a:fillRect/>
            </a:stretch>
          </a:blipFill>
        </p:spPr>
      </p:sp>
      <p:sp>
        <p:nvSpPr>
          <p:cNvPr id="4" name="Freeform 4"/>
          <p:cNvSpPr/>
          <p:nvPr/>
        </p:nvSpPr>
        <p:spPr>
          <a:xfrm>
            <a:off x="13023491" y="5332449"/>
            <a:ext cx="5784284" cy="6153493"/>
          </a:xfrm>
          <a:custGeom>
            <a:avLst/>
            <a:gdLst/>
            <a:ahLst/>
            <a:cxnLst/>
            <a:rect l="l" t="t" r="r" b="b"/>
            <a:pathLst>
              <a:path w="5784284" h="6153493">
                <a:moveTo>
                  <a:pt x="0" y="0"/>
                </a:moveTo>
                <a:lnTo>
                  <a:pt x="5784284" y="0"/>
                </a:lnTo>
                <a:lnTo>
                  <a:pt x="5784284" y="6153494"/>
                </a:lnTo>
                <a:lnTo>
                  <a:pt x="0" y="615349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5" name="Group 5"/>
          <p:cNvGrpSpPr/>
          <p:nvPr/>
        </p:nvGrpSpPr>
        <p:grpSpPr>
          <a:xfrm>
            <a:off x="1028700" y="8788554"/>
            <a:ext cx="469746" cy="469746"/>
            <a:chOff x="0" y="0"/>
            <a:chExt cx="123719" cy="123719"/>
          </a:xfrm>
        </p:grpSpPr>
        <p:sp>
          <p:nvSpPr>
            <p:cNvPr id="6" name="Freeform 6"/>
            <p:cNvSpPr/>
            <p:nvPr/>
          </p:nvSpPr>
          <p:spPr>
            <a:xfrm>
              <a:off x="0" y="0"/>
              <a:ext cx="123719" cy="123719"/>
            </a:xfrm>
            <a:custGeom>
              <a:avLst/>
              <a:gdLst/>
              <a:ahLst/>
              <a:cxnLst/>
              <a:rect l="l" t="t" r="r" b="b"/>
              <a:pathLst>
                <a:path w="123719" h="123719">
                  <a:moveTo>
                    <a:pt x="0" y="0"/>
                  </a:moveTo>
                  <a:lnTo>
                    <a:pt x="123719" y="0"/>
                  </a:lnTo>
                  <a:lnTo>
                    <a:pt x="123719" y="123719"/>
                  </a:lnTo>
                  <a:lnTo>
                    <a:pt x="0" y="123719"/>
                  </a:lnTo>
                  <a:close/>
                </a:path>
              </a:pathLst>
            </a:custGeom>
            <a:solidFill>
              <a:srgbClr val="000000"/>
            </a:solidFill>
          </p:spPr>
        </p:sp>
        <p:sp>
          <p:nvSpPr>
            <p:cNvPr id="7" name="TextBox 7"/>
            <p:cNvSpPr txBox="1"/>
            <p:nvPr/>
          </p:nvSpPr>
          <p:spPr>
            <a:xfrm>
              <a:off x="0" y="-38100"/>
              <a:ext cx="123719" cy="161819"/>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1771982" y="8788554"/>
            <a:ext cx="469746" cy="469746"/>
            <a:chOff x="0" y="0"/>
            <a:chExt cx="123719" cy="123719"/>
          </a:xfrm>
        </p:grpSpPr>
        <p:sp>
          <p:nvSpPr>
            <p:cNvPr id="9" name="Freeform 9"/>
            <p:cNvSpPr/>
            <p:nvPr/>
          </p:nvSpPr>
          <p:spPr>
            <a:xfrm>
              <a:off x="0" y="0"/>
              <a:ext cx="123719" cy="123719"/>
            </a:xfrm>
            <a:custGeom>
              <a:avLst/>
              <a:gdLst/>
              <a:ahLst/>
              <a:cxnLst/>
              <a:rect l="l" t="t" r="r" b="b"/>
              <a:pathLst>
                <a:path w="123719" h="123719">
                  <a:moveTo>
                    <a:pt x="0" y="0"/>
                  </a:moveTo>
                  <a:lnTo>
                    <a:pt x="123719" y="0"/>
                  </a:lnTo>
                  <a:lnTo>
                    <a:pt x="123719" y="123719"/>
                  </a:lnTo>
                  <a:lnTo>
                    <a:pt x="0" y="123719"/>
                  </a:lnTo>
                  <a:close/>
                </a:path>
              </a:pathLst>
            </a:custGeom>
            <a:solidFill>
              <a:srgbClr val="737373"/>
            </a:solidFill>
          </p:spPr>
        </p:sp>
        <p:sp>
          <p:nvSpPr>
            <p:cNvPr id="10" name="TextBox 10"/>
            <p:cNvSpPr txBox="1"/>
            <p:nvPr/>
          </p:nvSpPr>
          <p:spPr>
            <a:xfrm>
              <a:off x="0" y="-38100"/>
              <a:ext cx="123719" cy="161819"/>
            </a:xfrm>
            <a:prstGeom prst="rect">
              <a:avLst/>
            </a:prstGeom>
          </p:spPr>
          <p:txBody>
            <a:bodyPr lIns="50800" tIns="50800" rIns="50800" bIns="50800" rtlCol="0" anchor="ctr"/>
            <a:lstStyle/>
            <a:p>
              <a:pPr algn="ctr">
                <a:lnSpc>
                  <a:spcPts val="2659"/>
                </a:lnSpc>
                <a:spcBef>
                  <a:spcPct val="0"/>
                </a:spcBef>
              </a:pPr>
              <a:endParaRPr/>
            </a:p>
          </p:txBody>
        </p:sp>
      </p:grpSp>
      <p:grpSp>
        <p:nvGrpSpPr>
          <p:cNvPr id="11" name="Group 11"/>
          <p:cNvGrpSpPr/>
          <p:nvPr/>
        </p:nvGrpSpPr>
        <p:grpSpPr>
          <a:xfrm>
            <a:off x="2515265" y="8788554"/>
            <a:ext cx="469746" cy="469746"/>
            <a:chOff x="0" y="0"/>
            <a:chExt cx="123719" cy="123719"/>
          </a:xfrm>
        </p:grpSpPr>
        <p:sp>
          <p:nvSpPr>
            <p:cNvPr id="12" name="Freeform 12"/>
            <p:cNvSpPr/>
            <p:nvPr/>
          </p:nvSpPr>
          <p:spPr>
            <a:xfrm>
              <a:off x="0" y="0"/>
              <a:ext cx="123719" cy="123719"/>
            </a:xfrm>
            <a:custGeom>
              <a:avLst/>
              <a:gdLst/>
              <a:ahLst/>
              <a:cxnLst/>
              <a:rect l="l" t="t" r="r" b="b"/>
              <a:pathLst>
                <a:path w="123719" h="123719">
                  <a:moveTo>
                    <a:pt x="0" y="0"/>
                  </a:moveTo>
                  <a:lnTo>
                    <a:pt x="123719" y="0"/>
                  </a:lnTo>
                  <a:lnTo>
                    <a:pt x="123719" y="123719"/>
                  </a:lnTo>
                  <a:lnTo>
                    <a:pt x="0" y="123719"/>
                  </a:lnTo>
                  <a:close/>
                </a:path>
              </a:pathLst>
            </a:custGeom>
            <a:solidFill>
              <a:srgbClr val="A6A6A6"/>
            </a:solidFill>
          </p:spPr>
        </p:sp>
        <p:sp>
          <p:nvSpPr>
            <p:cNvPr id="13" name="TextBox 13"/>
            <p:cNvSpPr txBox="1"/>
            <p:nvPr/>
          </p:nvSpPr>
          <p:spPr>
            <a:xfrm>
              <a:off x="0" y="-38100"/>
              <a:ext cx="123719" cy="161819"/>
            </a:xfrm>
            <a:prstGeom prst="rect">
              <a:avLst/>
            </a:prstGeom>
          </p:spPr>
          <p:txBody>
            <a:bodyPr lIns="50800" tIns="50800" rIns="50800" bIns="50800" rtlCol="0" anchor="ctr"/>
            <a:lstStyle/>
            <a:p>
              <a:pPr algn="ctr">
                <a:lnSpc>
                  <a:spcPts val="2659"/>
                </a:lnSpc>
                <a:spcBef>
                  <a:spcPct val="0"/>
                </a:spcBef>
              </a:pPr>
              <a:endParaRPr/>
            </a:p>
          </p:txBody>
        </p:sp>
      </p:grpSp>
      <p:sp>
        <p:nvSpPr>
          <p:cNvPr id="14" name="Freeform 14"/>
          <p:cNvSpPr/>
          <p:nvPr/>
        </p:nvSpPr>
        <p:spPr>
          <a:xfrm>
            <a:off x="1771982" y="3592534"/>
            <a:ext cx="10144850" cy="1739915"/>
          </a:xfrm>
          <a:custGeom>
            <a:avLst/>
            <a:gdLst/>
            <a:ahLst/>
            <a:cxnLst/>
            <a:rect l="l" t="t" r="r" b="b"/>
            <a:pathLst>
              <a:path w="10144850" h="1739915">
                <a:moveTo>
                  <a:pt x="0" y="0"/>
                </a:moveTo>
                <a:lnTo>
                  <a:pt x="10144850" y="0"/>
                </a:lnTo>
                <a:lnTo>
                  <a:pt x="10144850" y="1739915"/>
                </a:lnTo>
                <a:lnTo>
                  <a:pt x="0" y="1739915"/>
                </a:lnTo>
                <a:lnTo>
                  <a:pt x="0" y="0"/>
                </a:lnTo>
                <a:close/>
              </a:path>
            </a:pathLst>
          </a:custGeom>
          <a:blipFill>
            <a:blip r:embed="rId5"/>
            <a:stretch>
              <a:fillRect t="-74369" r="-122010" b="-119919"/>
            </a:stretch>
          </a:blipFill>
        </p:spPr>
      </p:sp>
      <p:sp>
        <p:nvSpPr>
          <p:cNvPr id="15" name="TextBox 15"/>
          <p:cNvSpPr txBox="1"/>
          <p:nvPr/>
        </p:nvSpPr>
        <p:spPr>
          <a:xfrm>
            <a:off x="1028700" y="771525"/>
            <a:ext cx="10700879" cy="1071255"/>
          </a:xfrm>
          <a:prstGeom prst="rect">
            <a:avLst/>
          </a:prstGeom>
        </p:spPr>
        <p:txBody>
          <a:bodyPr lIns="0" tIns="0" rIns="0" bIns="0" rtlCol="0" anchor="t">
            <a:spAutoFit/>
          </a:bodyPr>
          <a:lstStyle/>
          <a:p>
            <a:pPr algn="l">
              <a:lnSpc>
                <a:spcPts val="9128"/>
              </a:lnSpc>
              <a:spcBef>
                <a:spcPct val="0"/>
              </a:spcBef>
            </a:pPr>
            <a:r>
              <a:rPr lang="en-US" sz="6500" dirty="0">
                <a:solidFill>
                  <a:srgbClr val="000000"/>
                </a:solidFill>
                <a:latin typeface="Times New Roman" panose="02020603050405020304" pitchFamily="18" charset="0"/>
                <a:ea typeface="Accordion Black"/>
                <a:cs typeface="Times New Roman" panose="02020603050405020304" pitchFamily="18" charset="0"/>
                <a:sym typeface="Accordion Black"/>
              </a:rPr>
              <a:t>How to run the program :</a:t>
            </a:r>
          </a:p>
        </p:txBody>
      </p:sp>
      <p:sp>
        <p:nvSpPr>
          <p:cNvPr id="16" name="TextBox 16"/>
          <p:cNvSpPr txBox="1"/>
          <p:nvPr/>
        </p:nvSpPr>
        <p:spPr>
          <a:xfrm>
            <a:off x="1044142" y="2518462"/>
            <a:ext cx="14588890" cy="538609"/>
          </a:xfrm>
          <a:prstGeom prst="rect">
            <a:avLst/>
          </a:prstGeom>
        </p:spPr>
        <p:txBody>
          <a:bodyPr lIns="0" tIns="0" rIns="0" bIns="0" rtlCol="0" anchor="t">
            <a:spAutoFit/>
          </a:bodyPr>
          <a:lstStyle/>
          <a:p>
            <a:pPr marL="647697" lvl="1" indent="-323848" algn="l">
              <a:lnSpc>
                <a:spcPts val="4199"/>
              </a:lnSpc>
              <a:buFont typeface="Arial"/>
              <a:buChar char="•"/>
            </a:pPr>
            <a:r>
              <a:rPr lang="en-US" sz="3500" dirty="0">
                <a:solidFill>
                  <a:srgbClr val="000000"/>
                </a:solidFill>
                <a:latin typeface="Times New Roman" panose="02020603050405020304" pitchFamily="18" charset="0"/>
                <a:ea typeface="Helvetica World Bold"/>
                <a:cs typeface="Times New Roman" panose="02020603050405020304" pitchFamily="18" charset="0"/>
                <a:sym typeface="Helvetica World Bold"/>
              </a:rPr>
              <a:t>after running running the program in vs code we will get a link</a:t>
            </a:r>
          </a:p>
        </p:txBody>
      </p:sp>
      <p:sp>
        <p:nvSpPr>
          <p:cNvPr id="17" name="TextBox 17"/>
          <p:cNvSpPr txBox="1"/>
          <p:nvPr/>
        </p:nvSpPr>
        <p:spPr>
          <a:xfrm>
            <a:off x="1044142" y="6211978"/>
            <a:ext cx="10146287" cy="538609"/>
          </a:xfrm>
          <a:prstGeom prst="rect">
            <a:avLst/>
          </a:prstGeom>
        </p:spPr>
        <p:txBody>
          <a:bodyPr lIns="0" tIns="0" rIns="0" bIns="0" rtlCol="0" anchor="t">
            <a:spAutoFit/>
          </a:bodyPr>
          <a:lstStyle/>
          <a:p>
            <a:pPr marL="647697" lvl="1" indent="-323848" algn="l">
              <a:lnSpc>
                <a:spcPts val="4199"/>
              </a:lnSpc>
              <a:buFont typeface="Arial"/>
              <a:buChar char="•"/>
            </a:pPr>
            <a:r>
              <a:rPr lang="en-US" sz="3500" dirty="0">
                <a:solidFill>
                  <a:srgbClr val="000000"/>
                </a:solidFill>
                <a:latin typeface="Times New Roman" panose="02020603050405020304" pitchFamily="18" charset="0"/>
                <a:ea typeface="Helvetica World Bold"/>
                <a:cs typeface="Times New Roman" panose="02020603050405020304" pitchFamily="18" charset="0"/>
                <a:sym typeface="Helvetica World Bold"/>
              </a:rPr>
              <a:t>copy the link and run in any browser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1000"/>
                                        <p:tgtEl>
                                          <p:spTgt spid="5"/>
                                        </p:tgtEl>
                                      </p:cBhvr>
                                    </p:animEffect>
                                    <p:anim calcmode="lin" valueType="num">
                                      <p:cBhvr>
                                        <p:cTn id="18" dur="1000" fill="hold"/>
                                        <p:tgtEl>
                                          <p:spTgt spid="5"/>
                                        </p:tgtEl>
                                        <p:attrNameLst>
                                          <p:attrName>ppt_x</p:attrName>
                                        </p:attrNameLst>
                                      </p:cBhvr>
                                      <p:tavLst>
                                        <p:tav tm="0">
                                          <p:val>
                                            <p:strVal val="#ppt_x"/>
                                          </p:val>
                                        </p:tav>
                                        <p:tav tm="100000">
                                          <p:val>
                                            <p:strVal val="#ppt_x"/>
                                          </p:val>
                                        </p:tav>
                                      </p:tavLst>
                                    </p:anim>
                                    <p:anim calcmode="lin" valueType="num">
                                      <p:cBhvr>
                                        <p:cTn id="19" dur="1000" fill="hold"/>
                                        <p:tgtEl>
                                          <p:spTgt spid="5"/>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1000"/>
                                        <p:tgtEl>
                                          <p:spTgt spid="8"/>
                                        </p:tgtEl>
                                      </p:cBhvr>
                                    </p:animEffect>
                                    <p:anim calcmode="lin" valueType="num">
                                      <p:cBhvr>
                                        <p:cTn id="23" dur="1000" fill="hold"/>
                                        <p:tgtEl>
                                          <p:spTgt spid="8"/>
                                        </p:tgtEl>
                                        <p:attrNameLst>
                                          <p:attrName>ppt_x</p:attrName>
                                        </p:attrNameLst>
                                      </p:cBhvr>
                                      <p:tavLst>
                                        <p:tav tm="0">
                                          <p:val>
                                            <p:strVal val="#ppt_x"/>
                                          </p:val>
                                        </p:tav>
                                        <p:tav tm="100000">
                                          <p:val>
                                            <p:strVal val="#ppt_x"/>
                                          </p:val>
                                        </p:tav>
                                      </p:tavLst>
                                    </p:anim>
                                    <p:anim calcmode="lin" valueType="num">
                                      <p:cBhvr>
                                        <p:cTn id="24" dur="1000" fill="hold"/>
                                        <p:tgtEl>
                                          <p:spTgt spid="8"/>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1000"/>
                                        <p:tgtEl>
                                          <p:spTgt spid="11"/>
                                        </p:tgtEl>
                                      </p:cBhvr>
                                    </p:animEffect>
                                    <p:anim calcmode="lin" valueType="num">
                                      <p:cBhvr>
                                        <p:cTn id="28" dur="1000" fill="hold"/>
                                        <p:tgtEl>
                                          <p:spTgt spid="11"/>
                                        </p:tgtEl>
                                        <p:attrNameLst>
                                          <p:attrName>ppt_x</p:attrName>
                                        </p:attrNameLst>
                                      </p:cBhvr>
                                      <p:tavLst>
                                        <p:tav tm="0">
                                          <p:val>
                                            <p:strVal val="#ppt_x"/>
                                          </p:val>
                                        </p:tav>
                                        <p:tav tm="100000">
                                          <p:val>
                                            <p:strVal val="#ppt_x"/>
                                          </p:val>
                                        </p:tav>
                                      </p:tavLst>
                                    </p:anim>
                                    <p:anim calcmode="lin" valueType="num">
                                      <p:cBhvr>
                                        <p:cTn id="29" dur="1000" fill="hold"/>
                                        <p:tgtEl>
                                          <p:spTgt spid="11"/>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1000"/>
                                        <p:tgtEl>
                                          <p:spTgt spid="14"/>
                                        </p:tgtEl>
                                      </p:cBhvr>
                                    </p:animEffect>
                                    <p:anim calcmode="lin" valueType="num">
                                      <p:cBhvr>
                                        <p:cTn id="33" dur="1000" fill="hold"/>
                                        <p:tgtEl>
                                          <p:spTgt spid="14"/>
                                        </p:tgtEl>
                                        <p:attrNameLst>
                                          <p:attrName>ppt_x</p:attrName>
                                        </p:attrNameLst>
                                      </p:cBhvr>
                                      <p:tavLst>
                                        <p:tav tm="0">
                                          <p:val>
                                            <p:strVal val="#ppt_x"/>
                                          </p:val>
                                        </p:tav>
                                        <p:tav tm="100000">
                                          <p:val>
                                            <p:strVal val="#ppt_x"/>
                                          </p:val>
                                        </p:tav>
                                      </p:tavLst>
                                    </p:anim>
                                    <p:anim calcmode="lin" valueType="num">
                                      <p:cBhvr>
                                        <p:cTn id="34" dur="1000" fill="hold"/>
                                        <p:tgtEl>
                                          <p:spTgt spid="14"/>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1000"/>
                                        <p:tgtEl>
                                          <p:spTgt spid="15"/>
                                        </p:tgtEl>
                                      </p:cBhvr>
                                    </p:animEffect>
                                    <p:anim calcmode="lin" valueType="num">
                                      <p:cBhvr>
                                        <p:cTn id="38" dur="1000" fill="hold"/>
                                        <p:tgtEl>
                                          <p:spTgt spid="15"/>
                                        </p:tgtEl>
                                        <p:attrNameLst>
                                          <p:attrName>ppt_x</p:attrName>
                                        </p:attrNameLst>
                                      </p:cBhvr>
                                      <p:tavLst>
                                        <p:tav tm="0">
                                          <p:val>
                                            <p:strVal val="#ppt_x"/>
                                          </p:val>
                                        </p:tav>
                                        <p:tav tm="100000">
                                          <p:val>
                                            <p:strVal val="#ppt_x"/>
                                          </p:val>
                                        </p:tav>
                                      </p:tavLst>
                                    </p:anim>
                                    <p:anim calcmode="lin" valueType="num">
                                      <p:cBhvr>
                                        <p:cTn id="39" dur="1000" fill="hold"/>
                                        <p:tgtEl>
                                          <p:spTgt spid="15"/>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fade">
                                      <p:cBhvr>
                                        <p:cTn id="42" dur="1000"/>
                                        <p:tgtEl>
                                          <p:spTgt spid="16"/>
                                        </p:tgtEl>
                                      </p:cBhvr>
                                    </p:animEffect>
                                    <p:anim calcmode="lin" valueType="num">
                                      <p:cBhvr>
                                        <p:cTn id="43" dur="1000" fill="hold"/>
                                        <p:tgtEl>
                                          <p:spTgt spid="16"/>
                                        </p:tgtEl>
                                        <p:attrNameLst>
                                          <p:attrName>ppt_x</p:attrName>
                                        </p:attrNameLst>
                                      </p:cBhvr>
                                      <p:tavLst>
                                        <p:tav tm="0">
                                          <p:val>
                                            <p:strVal val="#ppt_x"/>
                                          </p:val>
                                        </p:tav>
                                        <p:tav tm="100000">
                                          <p:val>
                                            <p:strVal val="#ppt_x"/>
                                          </p:val>
                                        </p:tav>
                                      </p:tavLst>
                                    </p:anim>
                                    <p:anim calcmode="lin" valueType="num">
                                      <p:cBhvr>
                                        <p:cTn id="44" dur="1000" fill="hold"/>
                                        <p:tgtEl>
                                          <p:spTgt spid="16"/>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fade">
                                      <p:cBhvr>
                                        <p:cTn id="47" dur="1000"/>
                                        <p:tgtEl>
                                          <p:spTgt spid="17"/>
                                        </p:tgtEl>
                                      </p:cBhvr>
                                    </p:animEffect>
                                    <p:anim calcmode="lin" valueType="num">
                                      <p:cBhvr>
                                        <p:cTn id="48" dur="1000" fill="hold"/>
                                        <p:tgtEl>
                                          <p:spTgt spid="17"/>
                                        </p:tgtEl>
                                        <p:attrNameLst>
                                          <p:attrName>ppt_x</p:attrName>
                                        </p:attrNameLst>
                                      </p:cBhvr>
                                      <p:tavLst>
                                        <p:tav tm="0">
                                          <p:val>
                                            <p:strVal val="#ppt_x"/>
                                          </p:val>
                                        </p:tav>
                                        <p:tav tm="100000">
                                          <p:val>
                                            <p:strVal val="#ppt_x"/>
                                          </p:val>
                                        </p:tav>
                                      </p:tavLst>
                                    </p:anim>
                                    <p:anim calcmode="lin" valueType="num">
                                      <p:cBhvr>
                                        <p:cTn id="49"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sp>
        <p:nvSpPr>
          <p:cNvPr id="3" name="Freeform 3"/>
          <p:cNvSpPr/>
          <p:nvPr/>
        </p:nvSpPr>
        <p:spPr>
          <a:xfrm>
            <a:off x="7541634" y="1162569"/>
            <a:ext cx="11935807" cy="12697667"/>
          </a:xfrm>
          <a:custGeom>
            <a:avLst/>
            <a:gdLst/>
            <a:ahLst/>
            <a:cxnLst/>
            <a:rect l="l" t="t" r="r" b="b"/>
            <a:pathLst>
              <a:path w="11935807" h="12697667">
                <a:moveTo>
                  <a:pt x="0" y="0"/>
                </a:moveTo>
                <a:lnTo>
                  <a:pt x="11935807" y="0"/>
                </a:lnTo>
                <a:lnTo>
                  <a:pt x="11935807" y="12697667"/>
                </a:lnTo>
                <a:lnTo>
                  <a:pt x="0" y="12697667"/>
                </a:lnTo>
                <a:lnTo>
                  <a:pt x="0" y="0"/>
                </a:lnTo>
                <a:close/>
              </a:path>
            </a:pathLst>
          </a:custGeom>
          <a:blipFill>
            <a:blip r:embed="rId3">
              <a:alphaModFix amt="25000"/>
              <a:extLst>
                <a:ext uri="{96DAC541-7B7A-43D3-8B79-37D633B846F1}">
                  <asvg:svgBlip xmlns:asvg="http://schemas.microsoft.com/office/drawing/2016/SVG/main" r:embed="rId4"/>
                </a:ext>
              </a:extLst>
            </a:blip>
            <a:stretch>
              <a:fillRect/>
            </a:stretch>
          </a:blipFill>
        </p:spPr>
      </p:sp>
      <p:sp>
        <p:nvSpPr>
          <p:cNvPr id="4" name="Freeform 4"/>
          <p:cNvSpPr/>
          <p:nvPr/>
        </p:nvSpPr>
        <p:spPr>
          <a:xfrm>
            <a:off x="13023491" y="5332449"/>
            <a:ext cx="5784284" cy="6153493"/>
          </a:xfrm>
          <a:custGeom>
            <a:avLst/>
            <a:gdLst/>
            <a:ahLst/>
            <a:cxnLst/>
            <a:rect l="l" t="t" r="r" b="b"/>
            <a:pathLst>
              <a:path w="5784284" h="6153493">
                <a:moveTo>
                  <a:pt x="0" y="0"/>
                </a:moveTo>
                <a:lnTo>
                  <a:pt x="5784284" y="0"/>
                </a:lnTo>
                <a:lnTo>
                  <a:pt x="5784284" y="6153494"/>
                </a:lnTo>
                <a:lnTo>
                  <a:pt x="0" y="615349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5" name="Group 5"/>
          <p:cNvGrpSpPr/>
          <p:nvPr/>
        </p:nvGrpSpPr>
        <p:grpSpPr>
          <a:xfrm>
            <a:off x="1028700" y="8788554"/>
            <a:ext cx="469746" cy="469746"/>
            <a:chOff x="0" y="0"/>
            <a:chExt cx="123719" cy="123719"/>
          </a:xfrm>
        </p:grpSpPr>
        <p:sp>
          <p:nvSpPr>
            <p:cNvPr id="6" name="Freeform 6"/>
            <p:cNvSpPr/>
            <p:nvPr/>
          </p:nvSpPr>
          <p:spPr>
            <a:xfrm>
              <a:off x="0" y="0"/>
              <a:ext cx="123719" cy="123719"/>
            </a:xfrm>
            <a:custGeom>
              <a:avLst/>
              <a:gdLst/>
              <a:ahLst/>
              <a:cxnLst/>
              <a:rect l="l" t="t" r="r" b="b"/>
              <a:pathLst>
                <a:path w="123719" h="123719">
                  <a:moveTo>
                    <a:pt x="0" y="0"/>
                  </a:moveTo>
                  <a:lnTo>
                    <a:pt x="123719" y="0"/>
                  </a:lnTo>
                  <a:lnTo>
                    <a:pt x="123719" y="123719"/>
                  </a:lnTo>
                  <a:lnTo>
                    <a:pt x="0" y="123719"/>
                  </a:lnTo>
                  <a:close/>
                </a:path>
              </a:pathLst>
            </a:custGeom>
            <a:solidFill>
              <a:srgbClr val="000000"/>
            </a:solidFill>
          </p:spPr>
        </p:sp>
        <p:sp>
          <p:nvSpPr>
            <p:cNvPr id="7" name="TextBox 7"/>
            <p:cNvSpPr txBox="1"/>
            <p:nvPr/>
          </p:nvSpPr>
          <p:spPr>
            <a:xfrm>
              <a:off x="0" y="-38100"/>
              <a:ext cx="123719" cy="161819"/>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1771982" y="8788554"/>
            <a:ext cx="469746" cy="469746"/>
            <a:chOff x="0" y="0"/>
            <a:chExt cx="123719" cy="123719"/>
          </a:xfrm>
        </p:grpSpPr>
        <p:sp>
          <p:nvSpPr>
            <p:cNvPr id="9" name="Freeform 9"/>
            <p:cNvSpPr/>
            <p:nvPr/>
          </p:nvSpPr>
          <p:spPr>
            <a:xfrm>
              <a:off x="0" y="0"/>
              <a:ext cx="123719" cy="123719"/>
            </a:xfrm>
            <a:custGeom>
              <a:avLst/>
              <a:gdLst/>
              <a:ahLst/>
              <a:cxnLst/>
              <a:rect l="l" t="t" r="r" b="b"/>
              <a:pathLst>
                <a:path w="123719" h="123719">
                  <a:moveTo>
                    <a:pt x="0" y="0"/>
                  </a:moveTo>
                  <a:lnTo>
                    <a:pt x="123719" y="0"/>
                  </a:lnTo>
                  <a:lnTo>
                    <a:pt x="123719" y="123719"/>
                  </a:lnTo>
                  <a:lnTo>
                    <a:pt x="0" y="123719"/>
                  </a:lnTo>
                  <a:close/>
                </a:path>
              </a:pathLst>
            </a:custGeom>
            <a:solidFill>
              <a:srgbClr val="737373"/>
            </a:solidFill>
          </p:spPr>
        </p:sp>
        <p:sp>
          <p:nvSpPr>
            <p:cNvPr id="10" name="TextBox 10"/>
            <p:cNvSpPr txBox="1"/>
            <p:nvPr/>
          </p:nvSpPr>
          <p:spPr>
            <a:xfrm>
              <a:off x="0" y="-38100"/>
              <a:ext cx="123719" cy="161819"/>
            </a:xfrm>
            <a:prstGeom prst="rect">
              <a:avLst/>
            </a:prstGeom>
          </p:spPr>
          <p:txBody>
            <a:bodyPr lIns="50800" tIns="50800" rIns="50800" bIns="50800" rtlCol="0" anchor="ctr"/>
            <a:lstStyle/>
            <a:p>
              <a:pPr algn="ctr">
                <a:lnSpc>
                  <a:spcPts val="2659"/>
                </a:lnSpc>
                <a:spcBef>
                  <a:spcPct val="0"/>
                </a:spcBef>
              </a:pPr>
              <a:endParaRPr/>
            </a:p>
          </p:txBody>
        </p:sp>
      </p:grpSp>
      <p:grpSp>
        <p:nvGrpSpPr>
          <p:cNvPr id="11" name="Group 11"/>
          <p:cNvGrpSpPr/>
          <p:nvPr/>
        </p:nvGrpSpPr>
        <p:grpSpPr>
          <a:xfrm>
            <a:off x="2515265" y="8788554"/>
            <a:ext cx="469746" cy="469746"/>
            <a:chOff x="0" y="0"/>
            <a:chExt cx="123719" cy="123719"/>
          </a:xfrm>
        </p:grpSpPr>
        <p:sp>
          <p:nvSpPr>
            <p:cNvPr id="12" name="Freeform 12"/>
            <p:cNvSpPr/>
            <p:nvPr/>
          </p:nvSpPr>
          <p:spPr>
            <a:xfrm>
              <a:off x="0" y="0"/>
              <a:ext cx="123719" cy="123719"/>
            </a:xfrm>
            <a:custGeom>
              <a:avLst/>
              <a:gdLst/>
              <a:ahLst/>
              <a:cxnLst/>
              <a:rect l="l" t="t" r="r" b="b"/>
              <a:pathLst>
                <a:path w="123719" h="123719">
                  <a:moveTo>
                    <a:pt x="0" y="0"/>
                  </a:moveTo>
                  <a:lnTo>
                    <a:pt x="123719" y="0"/>
                  </a:lnTo>
                  <a:lnTo>
                    <a:pt x="123719" y="123719"/>
                  </a:lnTo>
                  <a:lnTo>
                    <a:pt x="0" y="123719"/>
                  </a:lnTo>
                  <a:close/>
                </a:path>
              </a:pathLst>
            </a:custGeom>
            <a:solidFill>
              <a:srgbClr val="A6A6A6"/>
            </a:solidFill>
          </p:spPr>
        </p:sp>
        <p:sp>
          <p:nvSpPr>
            <p:cNvPr id="13" name="TextBox 13"/>
            <p:cNvSpPr txBox="1"/>
            <p:nvPr/>
          </p:nvSpPr>
          <p:spPr>
            <a:xfrm>
              <a:off x="0" y="-38100"/>
              <a:ext cx="123719" cy="161819"/>
            </a:xfrm>
            <a:prstGeom prst="rect">
              <a:avLst/>
            </a:prstGeom>
          </p:spPr>
          <p:txBody>
            <a:bodyPr lIns="50800" tIns="50800" rIns="50800" bIns="50800" rtlCol="0" anchor="ctr"/>
            <a:lstStyle/>
            <a:p>
              <a:pPr algn="ctr">
                <a:lnSpc>
                  <a:spcPts val="2659"/>
                </a:lnSpc>
                <a:spcBef>
                  <a:spcPct val="0"/>
                </a:spcBef>
              </a:pPr>
              <a:endParaRPr/>
            </a:p>
          </p:txBody>
        </p:sp>
      </p:grpSp>
      <p:sp>
        <p:nvSpPr>
          <p:cNvPr id="14" name="TextBox 14"/>
          <p:cNvSpPr txBox="1"/>
          <p:nvPr/>
        </p:nvSpPr>
        <p:spPr>
          <a:xfrm>
            <a:off x="785150" y="626941"/>
            <a:ext cx="6236709" cy="1071255"/>
          </a:xfrm>
          <a:prstGeom prst="rect">
            <a:avLst/>
          </a:prstGeom>
        </p:spPr>
        <p:txBody>
          <a:bodyPr lIns="0" tIns="0" rIns="0" bIns="0" rtlCol="0" anchor="t">
            <a:spAutoFit/>
          </a:bodyPr>
          <a:lstStyle/>
          <a:p>
            <a:pPr algn="l">
              <a:lnSpc>
                <a:spcPts val="9128"/>
              </a:lnSpc>
              <a:spcBef>
                <a:spcPct val="0"/>
              </a:spcBef>
            </a:pPr>
            <a:r>
              <a:rPr lang="en-US" sz="6500" dirty="0">
                <a:solidFill>
                  <a:srgbClr val="000000"/>
                </a:solidFill>
                <a:latin typeface="Times New Roman" panose="02020603050405020304" pitchFamily="18" charset="0"/>
                <a:ea typeface="Accordion Black"/>
                <a:cs typeface="Times New Roman" panose="02020603050405020304" pitchFamily="18" charset="0"/>
                <a:sym typeface="Accordion Black"/>
              </a:rPr>
              <a:t>Conclusion :</a:t>
            </a:r>
          </a:p>
        </p:txBody>
      </p:sp>
      <p:sp>
        <p:nvSpPr>
          <p:cNvPr id="15" name="TextBox 15"/>
          <p:cNvSpPr txBox="1"/>
          <p:nvPr/>
        </p:nvSpPr>
        <p:spPr>
          <a:xfrm>
            <a:off x="916504" y="2100795"/>
            <a:ext cx="12939623" cy="6463308"/>
          </a:xfrm>
          <a:prstGeom prst="rect">
            <a:avLst/>
          </a:prstGeom>
        </p:spPr>
        <p:txBody>
          <a:bodyPr lIns="0" tIns="0" rIns="0" bIns="0" rtlCol="0" anchor="t">
            <a:spAutoFit/>
          </a:bodyPr>
          <a:lstStyle/>
          <a:p>
            <a:pPr algn="l">
              <a:lnSpc>
                <a:spcPts val="4199"/>
              </a:lnSpc>
              <a:spcBef>
                <a:spcPct val="0"/>
              </a:spcBef>
            </a:pPr>
            <a:r>
              <a:rPr lang="en-US" sz="3500" dirty="0">
                <a:solidFill>
                  <a:srgbClr val="000000"/>
                </a:solidFill>
                <a:latin typeface="Times New Roman" panose="02020603050405020304" pitchFamily="18" charset="0"/>
                <a:ea typeface="Helvetica World"/>
                <a:cs typeface="Times New Roman" panose="02020603050405020304" pitchFamily="18" charset="0"/>
                <a:sym typeface="Helvetica World"/>
              </a:rPr>
              <a:t>The provided code implements a comprehensive GPS-based toll system using Flask as the backend framework. It integrates several technologies and services to achieve its functionality: Flask handles HTTP requests, routing, and rendering HTML templates for user interactions; Geopy is utilized for geocoding city names to obtain their coordinates, essential for calculating travel distances; the Haversine formula is employed to compute distances between geographic coordinates. Additionally, the system integrates with external payment gateways for processing UPI, bank, and card payments, enhancing user convenience. This solution effectively demonstrates how modern web technologies and external services can be combined to create a dynamic, user-friendly toll calculation and payment platform.</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1000"/>
                                        <p:tgtEl>
                                          <p:spTgt spid="5"/>
                                        </p:tgtEl>
                                      </p:cBhvr>
                                    </p:animEffect>
                                    <p:anim calcmode="lin" valueType="num">
                                      <p:cBhvr>
                                        <p:cTn id="18" dur="1000" fill="hold"/>
                                        <p:tgtEl>
                                          <p:spTgt spid="5"/>
                                        </p:tgtEl>
                                        <p:attrNameLst>
                                          <p:attrName>ppt_x</p:attrName>
                                        </p:attrNameLst>
                                      </p:cBhvr>
                                      <p:tavLst>
                                        <p:tav tm="0">
                                          <p:val>
                                            <p:strVal val="#ppt_x"/>
                                          </p:val>
                                        </p:tav>
                                        <p:tav tm="100000">
                                          <p:val>
                                            <p:strVal val="#ppt_x"/>
                                          </p:val>
                                        </p:tav>
                                      </p:tavLst>
                                    </p:anim>
                                    <p:anim calcmode="lin" valueType="num">
                                      <p:cBhvr>
                                        <p:cTn id="19" dur="1000" fill="hold"/>
                                        <p:tgtEl>
                                          <p:spTgt spid="5"/>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1000"/>
                                        <p:tgtEl>
                                          <p:spTgt spid="8"/>
                                        </p:tgtEl>
                                      </p:cBhvr>
                                    </p:animEffect>
                                    <p:anim calcmode="lin" valueType="num">
                                      <p:cBhvr>
                                        <p:cTn id="23" dur="1000" fill="hold"/>
                                        <p:tgtEl>
                                          <p:spTgt spid="8"/>
                                        </p:tgtEl>
                                        <p:attrNameLst>
                                          <p:attrName>ppt_x</p:attrName>
                                        </p:attrNameLst>
                                      </p:cBhvr>
                                      <p:tavLst>
                                        <p:tav tm="0">
                                          <p:val>
                                            <p:strVal val="#ppt_x"/>
                                          </p:val>
                                        </p:tav>
                                        <p:tav tm="100000">
                                          <p:val>
                                            <p:strVal val="#ppt_x"/>
                                          </p:val>
                                        </p:tav>
                                      </p:tavLst>
                                    </p:anim>
                                    <p:anim calcmode="lin" valueType="num">
                                      <p:cBhvr>
                                        <p:cTn id="24" dur="1000" fill="hold"/>
                                        <p:tgtEl>
                                          <p:spTgt spid="8"/>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1000"/>
                                        <p:tgtEl>
                                          <p:spTgt spid="11"/>
                                        </p:tgtEl>
                                      </p:cBhvr>
                                    </p:animEffect>
                                    <p:anim calcmode="lin" valueType="num">
                                      <p:cBhvr>
                                        <p:cTn id="28" dur="1000" fill="hold"/>
                                        <p:tgtEl>
                                          <p:spTgt spid="11"/>
                                        </p:tgtEl>
                                        <p:attrNameLst>
                                          <p:attrName>ppt_x</p:attrName>
                                        </p:attrNameLst>
                                      </p:cBhvr>
                                      <p:tavLst>
                                        <p:tav tm="0">
                                          <p:val>
                                            <p:strVal val="#ppt_x"/>
                                          </p:val>
                                        </p:tav>
                                        <p:tav tm="100000">
                                          <p:val>
                                            <p:strVal val="#ppt_x"/>
                                          </p:val>
                                        </p:tav>
                                      </p:tavLst>
                                    </p:anim>
                                    <p:anim calcmode="lin" valueType="num">
                                      <p:cBhvr>
                                        <p:cTn id="29" dur="1000" fill="hold"/>
                                        <p:tgtEl>
                                          <p:spTgt spid="11"/>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1000"/>
                                        <p:tgtEl>
                                          <p:spTgt spid="14"/>
                                        </p:tgtEl>
                                      </p:cBhvr>
                                    </p:animEffect>
                                    <p:anim calcmode="lin" valueType="num">
                                      <p:cBhvr>
                                        <p:cTn id="33" dur="1000" fill="hold"/>
                                        <p:tgtEl>
                                          <p:spTgt spid="14"/>
                                        </p:tgtEl>
                                        <p:attrNameLst>
                                          <p:attrName>ppt_x</p:attrName>
                                        </p:attrNameLst>
                                      </p:cBhvr>
                                      <p:tavLst>
                                        <p:tav tm="0">
                                          <p:val>
                                            <p:strVal val="#ppt_x"/>
                                          </p:val>
                                        </p:tav>
                                        <p:tav tm="100000">
                                          <p:val>
                                            <p:strVal val="#ppt_x"/>
                                          </p:val>
                                        </p:tav>
                                      </p:tavLst>
                                    </p:anim>
                                    <p:anim calcmode="lin" valueType="num">
                                      <p:cBhvr>
                                        <p:cTn id="34" dur="1000" fill="hold"/>
                                        <p:tgtEl>
                                          <p:spTgt spid="14"/>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1000"/>
                                        <p:tgtEl>
                                          <p:spTgt spid="15"/>
                                        </p:tgtEl>
                                      </p:cBhvr>
                                    </p:animEffect>
                                    <p:anim calcmode="lin" valueType="num">
                                      <p:cBhvr>
                                        <p:cTn id="38" dur="1000" fill="hold"/>
                                        <p:tgtEl>
                                          <p:spTgt spid="15"/>
                                        </p:tgtEl>
                                        <p:attrNameLst>
                                          <p:attrName>ppt_x</p:attrName>
                                        </p:attrNameLst>
                                      </p:cBhvr>
                                      <p:tavLst>
                                        <p:tav tm="0">
                                          <p:val>
                                            <p:strVal val="#ppt_x"/>
                                          </p:val>
                                        </p:tav>
                                        <p:tav tm="100000">
                                          <p:val>
                                            <p:strVal val="#ppt_x"/>
                                          </p:val>
                                        </p:tav>
                                      </p:tavLst>
                                    </p:anim>
                                    <p:anim calcmode="lin" valueType="num">
                                      <p:cBhvr>
                                        <p:cTn id="39"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sp>
        <p:nvSpPr>
          <p:cNvPr id="3" name="Freeform 3"/>
          <p:cNvSpPr/>
          <p:nvPr/>
        </p:nvSpPr>
        <p:spPr>
          <a:xfrm>
            <a:off x="7541634" y="1162569"/>
            <a:ext cx="11935807" cy="12697667"/>
          </a:xfrm>
          <a:custGeom>
            <a:avLst/>
            <a:gdLst/>
            <a:ahLst/>
            <a:cxnLst/>
            <a:rect l="l" t="t" r="r" b="b"/>
            <a:pathLst>
              <a:path w="11935807" h="12697667">
                <a:moveTo>
                  <a:pt x="0" y="0"/>
                </a:moveTo>
                <a:lnTo>
                  <a:pt x="11935807" y="0"/>
                </a:lnTo>
                <a:lnTo>
                  <a:pt x="11935807" y="12697667"/>
                </a:lnTo>
                <a:lnTo>
                  <a:pt x="0" y="12697667"/>
                </a:lnTo>
                <a:lnTo>
                  <a:pt x="0" y="0"/>
                </a:lnTo>
                <a:close/>
              </a:path>
            </a:pathLst>
          </a:custGeom>
          <a:blipFill>
            <a:blip r:embed="rId3">
              <a:alphaModFix amt="25000"/>
              <a:extLst>
                <a:ext uri="{96DAC541-7B7A-43D3-8B79-37D633B846F1}">
                  <asvg:svgBlip xmlns:asvg="http://schemas.microsoft.com/office/drawing/2016/SVG/main" r:embed="rId4"/>
                </a:ext>
              </a:extLst>
            </a:blip>
            <a:stretch>
              <a:fillRect/>
            </a:stretch>
          </a:blipFill>
        </p:spPr>
      </p:sp>
      <p:sp>
        <p:nvSpPr>
          <p:cNvPr id="4" name="Freeform 4"/>
          <p:cNvSpPr/>
          <p:nvPr/>
        </p:nvSpPr>
        <p:spPr>
          <a:xfrm>
            <a:off x="13023491" y="5332449"/>
            <a:ext cx="5784284" cy="6153493"/>
          </a:xfrm>
          <a:custGeom>
            <a:avLst/>
            <a:gdLst/>
            <a:ahLst/>
            <a:cxnLst/>
            <a:rect l="l" t="t" r="r" b="b"/>
            <a:pathLst>
              <a:path w="5784284" h="6153493">
                <a:moveTo>
                  <a:pt x="0" y="0"/>
                </a:moveTo>
                <a:lnTo>
                  <a:pt x="5784284" y="0"/>
                </a:lnTo>
                <a:lnTo>
                  <a:pt x="5784284" y="6153494"/>
                </a:lnTo>
                <a:lnTo>
                  <a:pt x="0" y="615349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5" name="Group 5"/>
          <p:cNvGrpSpPr/>
          <p:nvPr/>
        </p:nvGrpSpPr>
        <p:grpSpPr>
          <a:xfrm>
            <a:off x="1028700" y="8788554"/>
            <a:ext cx="469746" cy="469746"/>
            <a:chOff x="0" y="0"/>
            <a:chExt cx="123719" cy="123719"/>
          </a:xfrm>
        </p:grpSpPr>
        <p:sp>
          <p:nvSpPr>
            <p:cNvPr id="6" name="Freeform 6"/>
            <p:cNvSpPr/>
            <p:nvPr/>
          </p:nvSpPr>
          <p:spPr>
            <a:xfrm>
              <a:off x="0" y="0"/>
              <a:ext cx="123719" cy="123719"/>
            </a:xfrm>
            <a:custGeom>
              <a:avLst/>
              <a:gdLst/>
              <a:ahLst/>
              <a:cxnLst/>
              <a:rect l="l" t="t" r="r" b="b"/>
              <a:pathLst>
                <a:path w="123719" h="123719">
                  <a:moveTo>
                    <a:pt x="0" y="0"/>
                  </a:moveTo>
                  <a:lnTo>
                    <a:pt x="123719" y="0"/>
                  </a:lnTo>
                  <a:lnTo>
                    <a:pt x="123719" y="123719"/>
                  </a:lnTo>
                  <a:lnTo>
                    <a:pt x="0" y="123719"/>
                  </a:lnTo>
                  <a:close/>
                </a:path>
              </a:pathLst>
            </a:custGeom>
            <a:solidFill>
              <a:srgbClr val="000000"/>
            </a:solidFill>
          </p:spPr>
        </p:sp>
        <p:sp>
          <p:nvSpPr>
            <p:cNvPr id="7" name="TextBox 7"/>
            <p:cNvSpPr txBox="1"/>
            <p:nvPr/>
          </p:nvSpPr>
          <p:spPr>
            <a:xfrm>
              <a:off x="0" y="-38100"/>
              <a:ext cx="123719" cy="161819"/>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1771982" y="8788554"/>
            <a:ext cx="469746" cy="469746"/>
            <a:chOff x="0" y="0"/>
            <a:chExt cx="123719" cy="123719"/>
          </a:xfrm>
        </p:grpSpPr>
        <p:sp>
          <p:nvSpPr>
            <p:cNvPr id="9" name="Freeform 9"/>
            <p:cNvSpPr/>
            <p:nvPr/>
          </p:nvSpPr>
          <p:spPr>
            <a:xfrm>
              <a:off x="0" y="0"/>
              <a:ext cx="123719" cy="123719"/>
            </a:xfrm>
            <a:custGeom>
              <a:avLst/>
              <a:gdLst/>
              <a:ahLst/>
              <a:cxnLst/>
              <a:rect l="l" t="t" r="r" b="b"/>
              <a:pathLst>
                <a:path w="123719" h="123719">
                  <a:moveTo>
                    <a:pt x="0" y="0"/>
                  </a:moveTo>
                  <a:lnTo>
                    <a:pt x="123719" y="0"/>
                  </a:lnTo>
                  <a:lnTo>
                    <a:pt x="123719" y="123719"/>
                  </a:lnTo>
                  <a:lnTo>
                    <a:pt x="0" y="123719"/>
                  </a:lnTo>
                  <a:close/>
                </a:path>
              </a:pathLst>
            </a:custGeom>
            <a:solidFill>
              <a:srgbClr val="737373"/>
            </a:solidFill>
          </p:spPr>
        </p:sp>
        <p:sp>
          <p:nvSpPr>
            <p:cNvPr id="10" name="TextBox 10"/>
            <p:cNvSpPr txBox="1"/>
            <p:nvPr/>
          </p:nvSpPr>
          <p:spPr>
            <a:xfrm>
              <a:off x="0" y="-38100"/>
              <a:ext cx="123719" cy="161819"/>
            </a:xfrm>
            <a:prstGeom prst="rect">
              <a:avLst/>
            </a:prstGeom>
          </p:spPr>
          <p:txBody>
            <a:bodyPr lIns="50800" tIns="50800" rIns="50800" bIns="50800" rtlCol="0" anchor="ctr"/>
            <a:lstStyle/>
            <a:p>
              <a:pPr algn="ctr">
                <a:lnSpc>
                  <a:spcPts val="2659"/>
                </a:lnSpc>
                <a:spcBef>
                  <a:spcPct val="0"/>
                </a:spcBef>
              </a:pPr>
              <a:endParaRPr/>
            </a:p>
          </p:txBody>
        </p:sp>
      </p:grpSp>
      <p:grpSp>
        <p:nvGrpSpPr>
          <p:cNvPr id="11" name="Group 11"/>
          <p:cNvGrpSpPr/>
          <p:nvPr/>
        </p:nvGrpSpPr>
        <p:grpSpPr>
          <a:xfrm>
            <a:off x="2515265" y="8788554"/>
            <a:ext cx="469746" cy="469746"/>
            <a:chOff x="0" y="0"/>
            <a:chExt cx="123719" cy="123719"/>
          </a:xfrm>
        </p:grpSpPr>
        <p:sp>
          <p:nvSpPr>
            <p:cNvPr id="12" name="Freeform 12"/>
            <p:cNvSpPr/>
            <p:nvPr/>
          </p:nvSpPr>
          <p:spPr>
            <a:xfrm>
              <a:off x="0" y="0"/>
              <a:ext cx="123719" cy="123719"/>
            </a:xfrm>
            <a:custGeom>
              <a:avLst/>
              <a:gdLst/>
              <a:ahLst/>
              <a:cxnLst/>
              <a:rect l="l" t="t" r="r" b="b"/>
              <a:pathLst>
                <a:path w="123719" h="123719">
                  <a:moveTo>
                    <a:pt x="0" y="0"/>
                  </a:moveTo>
                  <a:lnTo>
                    <a:pt x="123719" y="0"/>
                  </a:lnTo>
                  <a:lnTo>
                    <a:pt x="123719" y="123719"/>
                  </a:lnTo>
                  <a:lnTo>
                    <a:pt x="0" y="123719"/>
                  </a:lnTo>
                  <a:close/>
                </a:path>
              </a:pathLst>
            </a:custGeom>
            <a:solidFill>
              <a:srgbClr val="A6A6A6"/>
            </a:solidFill>
          </p:spPr>
        </p:sp>
        <p:sp>
          <p:nvSpPr>
            <p:cNvPr id="13" name="TextBox 13"/>
            <p:cNvSpPr txBox="1"/>
            <p:nvPr/>
          </p:nvSpPr>
          <p:spPr>
            <a:xfrm>
              <a:off x="0" y="-38100"/>
              <a:ext cx="123719" cy="161819"/>
            </a:xfrm>
            <a:prstGeom prst="rect">
              <a:avLst/>
            </a:prstGeom>
          </p:spPr>
          <p:txBody>
            <a:bodyPr lIns="50800" tIns="50800" rIns="50800" bIns="50800" rtlCol="0" anchor="ctr"/>
            <a:lstStyle/>
            <a:p>
              <a:pPr algn="ctr">
                <a:lnSpc>
                  <a:spcPts val="2659"/>
                </a:lnSpc>
                <a:spcBef>
                  <a:spcPct val="0"/>
                </a:spcBef>
              </a:pPr>
              <a:endParaRPr/>
            </a:p>
          </p:txBody>
        </p:sp>
      </p:grpSp>
      <p:sp>
        <p:nvSpPr>
          <p:cNvPr id="14" name="Freeform 14"/>
          <p:cNvSpPr/>
          <p:nvPr/>
        </p:nvSpPr>
        <p:spPr>
          <a:xfrm>
            <a:off x="9637572" y="2935371"/>
            <a:ext cx="6278061" cy="4794156"/>
          </a:xfrm>
          <a:custGeom>
            <a:avLst/>
            <a:gdLst/>
            <a:ahLst/>
            <a:cxnLst/>
            <a:rect l="l" t="t" r="r" b="b"/>
            <a:pathLst>
              <a:path w="6278061" h="4794156">
                <a:moveTo>
                  <a:pt x="0" y="0"/>
                </a:moveTo>
                <a:lnTo>
                  <a:pt x="6278061" y="0"/>
                </a:lnTo>
                <a:lnTo>
                  <a:pt x="6278061" y="4794156"/>
                </a:lnTo>
                <a:lnTo>
                  <a:pt x="0" y="479415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5" name="TextBox 15"/>
          <p:cNvSpPr txBox="1"/>
          <p:nvPr/>
        </p:nvSpPr>
        <p:spPr>
          <a:xfrm>
            <a:off x="1028700" y="771525"/>
            <a:ext cx="6236709" cy="1071255"/>
          </a:xfrm>
          <a:prstGeom prst="rect">
            <a:avLst/>
          </a:prstGeom>
        </p:spPr>
        <p:txBody>
          <a:bodyPr lIns="0" tIns="0" rIns="0" bIns="0" rtlCol="0" anchor="t">
            <a:spAutoFit/>
          </a:bodyPr>
          <a:lstStyle/>
          <a:p>
            <a:pPr algn="l">
              <a:lnSpc>
                <a:spcPts val="9128"/>
              </a:lnSpc>
              <a:spcBef>
                <a:spcPct val="0"/>
              </a:spcBef>
            </a:pPr>
            <a:r>
              <a:rPr lang="en-US" sz="6500" dirty="0">
                <a:solidFill>
                  <a:srgbClr val="000000"/>
                </a:solidFill>
                <a:latin typeface="Times New Roman" panose="02020603050405020304" pitchFamily="18" charset="0"/>
                <a:ea typeface="Accordion Black"/>
                <a:cs typeface="Times New Roman" panose="02020603050405020304" pitchFamily="18" charset="0"/>
                <a:sym typeface="Accordion Black"/>
              </a:rPr>
              <a:t>Presented</a:t>
            </a:r>
            <a:r>
              <a:rPr lang="en-US" sz="6520" dirty="0">
                <a:solidFill>
                  <a:srgbClr val="000000"/>
                </a:solidFill>
                <a:latin typeface="Times New Roman" panose="02020603050405020304" pitchFamily="18" charset="0"/>
                <a:ea typeface="Accordion Black"/>
                <a:cs typeface="Times New Roman" panose="02020603050405020304" pitchFamily="18" charset="0"/>
                <a:sym typeface="Accordion Black"/>
              </a:rPr>
              <a:t> by :</a:t>
            </a:r>
          </a:p>
        </p:txBody>
      </p:sp>
      <p:sp>
        <p:nvSpPr>
          <p:cNvPr id="16" name="TextBox 16"/>
          <p:cNvSpPr txBox="1"/>
          <p:nvPr/>
        </p:nvSpPr>
        <p:spPr>
          <a:xfrm>
            <a:off x="2985011" y="2887746"/>
            <a:ext cx="6278061" cy="1571328"/>
          </a:xfrm>
          <a:prstGeom prst="rect">
            <a:avLst/>
          </a:prstGeom>
        </p:spPr>
        <p:txBody>
          <a:bodyPr lIns="0" tIns="0" rIns="0" bIns="0" rtlCol="0" anchor="t">
            <a:spAutoFit/>
          </a:bodyPr>
          <a:lstStyle/>
          <a:p>
            <a:pPr algn="l">
              <a:lnSpc>
                <a:spcPts val="4199"/>
              </a:lnSpc>
            </a:pPr>
            <a:r>
              <a:rPr lang="en-US" sz="3000" dirty="0">
                <a:solidFill>
                  <a:srgbClr val="000000"/>
                </a:solidFill>
                <a:latin typeface="Times New Roman" panose="02020603050405020304" pitchFamily="18" charset="0"/>
                <a:ea typeface="Helvetica World Bold"/>
                <a:cs typeface="Times New Roman" panose="02020603050405020304" pitchFamily="18" charset="0"/>
                <a:sym typeface="Helvetica World Bold"/>
              </a:rPr>
              <a:t>SAKSHI S BIDI</a:t>
            </a:r>
          </a:p>
          <a:p>
            <a:pPr algn="l">
              <a:lnSpc>
                <a:spcPts val="4199"/>
              </a:lnSpc>
            </a:pPr>
            <a:r>
              <a:rPr lang="en-US" sz="3000" dirty="0">
                <a:solidFill>
                  <a:srgbClr val="000000"/>
                </a:solidFill>
                <a:latin typeface="Times New Roman" panose="02020603050405020304" pitchFamily="18" charset="0"/>
                <a:ea typeface="Helvetica World Bold"/>
                <a:cs typeface="Times New Roman" panose="02020603050405020304" pitchFamily="18" charset="0"/>
                <a:sym typeface="Helvetica World Bold"/>
              </a:rPr>
              <a:t>GM INSTITUTE OF TECHNOLOGY</a:t>
            </a:r>
          </a:p>
          <a:p>
            <a:pPr algn="l">
              <a:lnSpc>
                <a:spcPts val="4199"/>
              </a:lnSpc>
              <a:spcBef>
                <a:spcPct val="0"/>
              </a:spcBef>
            </a:pPr>
            <a:r>
              <a:rPr lang="en-US" sz="3000" dirty="0">
                <a:solidFill>
                  <a:srgbClr val="000000"/>
                </a:solidFill>
                <a:latin typeface="Times New Roman" panose="02020603050405020304" pitchFamily="18" charset="0"/>
                <a:ea typeface="Helvetica World Bold"/>
                <a:cs typeface="Times New Roman" panose="02020603050405020304" pitchFamily="18" charset="0"/>
                <a:sym typeface="Helvetica World Bold"/>
              </a:rPr>
              <a:t>DAVANGERE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1000"/>
                                        <p:tgtEl>
                                          <p:spTgt spid="5"/>
                                        </p:tgtEl>
                                      </p:cBhvr>
                                    </p:animEffect>
                                    <p:anim calcmode="lin" valueType="num">
                                      <p:cBhvr>
                                        <p:cTn id="18" dur="1000" fill="hold"/>
                                        <p:tgtEl>
                                          <p:spTgt spid="5"/>
                                        </p:tgtEl>
                                        <p:attrNameLst>
                                          <p:attrName>ppt_x</p:attrName>
                                        </p:attrNameLst>
                                      </p:cBhvr>
                                      <p:tavLst>
                                        <p:tav tm="0">
                                          <p:val>
                                            <p:strVal val="#ppt_x"/>
                                          </p:val>
                                        </p:tav>
                                        <p:tav tm="100000">
                                          <p:val>
                                            <p:strVal val="#ppt_x"/>
                                          </p:val>
                                        </p:tav>
                                      </p:tavLst>
                                    </p:anim>
                                    <p:anim calcmode="lin" valueType="num">
                                      <p:cBhvr>
                                        <p:cTn id="19" dur="1000" fill="hold"/>
                                        <p:tgtEl>
                                          <p:spTgt spid="5"/>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1000"/>
                                        <p:tgtEl>
                                          <p:spTgt spid="8"/>
                                        </p:tgtEl>
                                      </p:cBhvr>
                                    </p:animEffect>
                                    <p:anim calcmode="lin" valueType="num">
                                      <p:cBhvr>
                                        <p:cTn id="23" dur="1000" fill="hold"/>
                                        <p:tgtEl>
                                          <p:spTgt spid="8"/>
                                        </p:tgtEl>
                                        <p:attrNameLst>
                                          <p:attrName>ppt_x</p:attrName>
                                        </p:attrNameLst>
                                      </p:cBhvr>
                                      <p:tavLst>
                                        <p:tav tm="0">
                                          <p:val>
                                            <p:strVal val="#ppt_x"/>
                                          </p:val>
                                        </p:tav>
                                        <p:tav tm="100000">
                                          <p:val>
                                            <p:strVal val="#ppt_x"/>
                                          </p:val>
                                        </p:tav>
                                      </p:tavLst>
                                    </p:anim>
                                    <p:anim calcmode="lin" valueType="num">
                                      <p:cBhvr>
                                        <p:cTn id="24" dur="1000" fill="hold"/>
                                        <p:tgtEl>
                                          <p:spTgt spid="8"/>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1000"/>
                                        <p:tgtEl>
                                          <p:spTgt spid="11"/>
                                        </p:tgtEl>
                                      </p:cBhvr>
                                    </p:animEffect>
                                    <p:anim calcmode="lin" valueType="num">
                                      <p:cBhvr>
                                        <p:cTn id="28" dur="1000" fill="hold"/>
                                        <p:tgtEl>
                                          <p:spTgt spid="11"/>
                                        </p:tgtEl>
                                        <p:attrNameLst>
                                          <p:attrName>ppt_x</p:attrName>
                                        </p:attrNameLst>
                                      </p:cBhvr>
                                      <p:tavLst>
                                        <p:tav tm="0">
                                          <p:val>
                                            <p:strVal val="#ppt_x"/>
                                          </p:val>
                                        </p:tav>
                                        <p:tav tm="100000">
                                          <p:val>
                                            <p:strVal val="#ppt_x"/>
                                          </p:val>
                                        </p:tav>
                                      </p:tavLst>
                                    </p:anim>
                                    <p:anim calcmode="lin" valueType="num">
                                      <p:cBhvr>
                                        <p:cTn id="29" dur="1000" fill="hold"/>
                                        <p:tgtEl>
                                          <p:spTgt spid="11"/>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1000"/>
                                        <p:tgtEl>
                                          <p:spTgt spid="14"/>
                                        </p:tgtEl>
                                      </p:cBhvr>
                                    </p:animEffect>
                                    <p:anim calcmode="lin" valueType="num">
                                      <p:cBhvr>
                                        <p:cTn id="33" dur="1000" fill="hold"/>
                                        <p:tgtEl>
                                          <p:spTgt spid="14"/>
                                        </p:tgtEl>
                                        <p:attrNameLst>
                                          <p:attrName>ppt_x</p:attrName>
                                        </p:attrNameLst>
                                      </p:cBhvr>
                                      <p:tavLst>
                                        <p:tav tm="0">
                                          <p:val>
                                            <p:strVal val="#ppt_x"/>
                                          </p:val>
                                        </p:tav>
                                        <p:tav tm="100000">
                                          <p:val>
                                            <p:strVal val="#ppt_x"/>
                                          </p:val>
                                        </p:tav>
                                      </p:tavLst>
                                    </p:anim>
                                    <p:anim calcmode="lin" valueType="num">
                                      <p:cBhvr>
                                        <p:cTn id="34" dur="1000" fill="hold"/>
                                        <p:tgtEl>
                                          <p:spTgt spid="14"/>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1000"/>
                                        <p:tgtEl>
                                          <p:spTgt spid="15"/>
                                        </p:tgtEl>
                                      </p:cBhvr>
                                    </p:animEffect>
                                    <p:anim calcmode="lin" valueType="num">
                                      <p:cBhvr>
                                        <p:cTn id="38" dur="1000" fill="hold"/>
                                        <p:tgtEl>
                                          <p:spTgt spid="15"/>
                                        </p:tgtEl>
                                        <p:attrNameLst>
                                          <p:attrName>ppt_x</p:attrName>
                                        </p:attrNameLst>
                                      </p:cBhvr>
                                      <p:tavLst>
                                        <p:tav tm="0">
                                          <p:val>
                                            <p:strVal val="#ppt_x"/>
                                          </p:val>
                                        </p:tav>
                                        <p:tav tm="100000">
                                          <p:val>
                                            <p:strVal val="#ppt_x"/>
                                          </p:val>
                                        </p:tav>
                                      </p:tavLst>
                                    </p:anim>
                                    <p:anim calcmode="lin" valueType="num">
                                      <p:cBhvr>
                                        <p:cTn id="39" dur="1000" fill="hold"/>
                                        <p:tgtEl>
                                          <p:spTgt spid="15"/>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fade">
                                      <p:cBhvr>
                                        <p:cTn id="42" dur="1000"/>
                                        <p:tgtEl>
                                          <p:spTgt spid="16"/>
                                        </p:tgtEl>
                                      </p:cBhvr>
                                    </p:animEffect>
                                    <p:anim calcmode="lin" valueType="num">
                                      <p:cBhvr>
                                        <p:cTn id="43" dur="1000" fill="hold"/>
                                        <p:tgtEl>
                                          <p:spTgt spid="16"/>
                                        </p:tgtEl>
                                        <p:attrNameLst>
                                          <p:attrName>ppt_x</p:attrName>
                                        </p:attrNameLst>
                                      </p:cBhvr>
                                      <p:tavLst>
                                        <p:tav tm="0">
                                          <p:val>
                                            <p:strVal val="#ppt_x"/>
                                          </p:val>
                                        </p:tav>
                                        <p:tav tm="100000">
                                          <p:val>
                                            <p:strVal val="#ppt_x"/>
                                          </p:val>
                                        </p:tav>
                                      </p:tavLst>
                                    </p:anim>
                                    <p:anim calcmode="lin" valueType="num">
                                      <p:cBhvr>
                                        <p:cTn id="44"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38</TotalTime>
  <Words>367</Words>
  <Application>Microsoft Office PowerPoint</Application>
  <PresentationFormat>Custom</PresentationFormat>
  <Paragraphs>43</Paragraphs>
  <Slides>10</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Arial</vt:lpstr>
      <vt:lpstr>Calibri</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Black and Grey Monocrome Business Company Presentation</dc:title>
  <cp:lastModifiedBy>yashas swamy</cp:lastModifiedBy>
  <cp:revision>5</cp:revision>
  <dcterms:created xsi:type="dcterms:W3CDTF">2006-08-16T00:00:00Z</dcterms:created>
  <dcterms:modified xsi:type="dcterms:W3CDTF">2024-07-09T08:14:12Z</dcterms:modified>
  <dc:identifier>DAGKXSvKaW0</dc:identifier>
</cp:coreProperties>
</file>